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90E99-66E1-447D-9D9B-6EAA30AAE7EB}" type="datetimeFigureOut">
              <a:rPr lang="cs-CZ" smtClean="0"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6D50B-564E-4D7C-9B32-EBD3C7ECE3B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Tma se ztrácí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7848872" cy="2592288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002060"/>
                </a:solidFill>
              </a:rPr>
              <a:t>Tma se ztrácí, svítání je blíž, </a:t>
            </a:r>
          </a:p>
          <a:p>
            <a:pPr algn="l"/>
            <a:r>
              <a:rPr lang="cs-CZ" b="1" dirty="0" smtClean="0">
                <a:solidFill>
                  <a:srgbClr val="002060"/>
                </a:solidFill>
              </a:rPr>
              <a:t>Sen s červánky mizí v dálavách, </a:t>
            </a:r>
          </a:p>
          <a:p>
            <a:pPr algn="l"/>
            <a:r>
              <a:rPr lang="cs-CZ" b="1" dirty="0" smtClean="0">
                <a:solidFill>
                  <a:srgbClr val="002060"/>
                </a:solidFill>
              </a:rPr>
              <a:t>Se  svítáním probouzí se tony nacházíš, </a:t>
            </a:r>
          </a:p>
          <a:p>
            <a:pPr algn="l"/>
            <a:r>
              <a:rPr lang="cs-CZ" b="1" dirty="0" smtClean="0">
                <a:solidFill>
                  <a:srgbClr val="002060"/>
                </a:solidFill>
              </a:rPr>
              <a:t>Novou písní den naladíš. </a:t>
            </a:r>
          </a:p>
          <a:p>
            <a:pPr algn="l"/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755576" y="3933056"/>
            <a:ext cx="784887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R:  Píseň chvály zní,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letí v širou dál,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b="1" baseline="0" dirty="0" smtClean="0">
                <a:solidFill>
                  <a:srgbClr val="C00000"/>
                </a:solidFill>
              </a:rPr>
              <a:t>Její</a:t>
            </a:r>
            <a:r>
              <a:rPr lang="cs-CZ" sz="3200" b="1" dirty="0" smtClean="0">
                <a:solidFill>
                  <a:srgbClr val="C00000"/>
                </a:solidFill>
              </a:rPr>
              <a:t> tóny k Bohu zaletí,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Modlitba</a:t>
            </a:r>
            <a:r>
              <a:rPr lang="cs-CZ" sz="3200" b="1" dirty="0" smtClean="0">
                <a:solidFill>
                  <a:srgbClr val="C00000"/>
                </a:solidFill>
              </a:rPr>
              <a:t>, jak ranní vánek duši pohladí,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Tvůrce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ruku podá ti. 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971600" y="692696"/>
            <a:ext cx="784887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První paprsek ozářil tvář,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>
                <a:solidFill>
                  <a:srgbClr val="002060"/>
                </a:solidFill>
              </a:rPr>
              <a:t>Kapka rosy zkrápí něžný květ,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Okouzlen tou krásou, Boží  lásku poznávám,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>
                <a:solidFill>
                  <a:srgbClr val="002060"/>
                </a:solidFill>
              </a:rPr>
              <a:t>Na kolenou tiše vyznávám. 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755576" y="3933056"/>
            <a:ext cx="784887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R:  Píseň chvály zní,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letí v širou dál,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b="1" baseline="0" dirty="0" smtClean="0">
                <a:solidFill>
                  <a:srgbClr val="C00000"/>
                </a:solidFill>
              </a:rPr>
              <a:t>Její</a:t>
            </a:r>
            <a:r>
              <a:rPr lang="cs-CZ" sz="3200" b="1" dirty="0" smtClean="0">
                <a:solidFill>
                  <a:srgbClr val="C00000"/>
                </a:solidFill>
              </a:rPr>
              <a:t> tóny k Bohu zaletí,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Modlitba</a:t>
            </a:r>
            <a:r>
              <a:rPr lang="cs-CZ" sz="3200" b="1" dirty="0" smtClean="0">
                <a:solidFill>
                  <a:srgbClr val="C00000"/>
                </a:solidFill>
              </a:rPr>
              <a:t>, jak ranní vánek duši pohladí,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Tvůrce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ruku podá ti. 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/>
        </p:nvSpPr>
        <p:spPr>
          <a:xfrm>
            <a:off x="971600" y="692696"/>
            <a:ext cx="784887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První paprsek ozářil tvář,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>
                <a:solidFill>
                  <a:srgbClr val="002060"/>
                </a:solidFill>
              </a:rPr>
              <a:t>Kapka rosy zkrápí něžný květ,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Okouzlen tou krásou, Boží  lásku poznávám,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>
                <a:solidFill>
                  <a:srgbClr val="002060"/>
                </a:solidFill>
              </a:rPr>
              <a:t>Na kolenou tiše vyznávám. 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755576" y="3933056"/>
            <a:ext cx="784887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R:  Píseň chvály zní,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letí v širou dál,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b="1" baseline="0" dirty="0" smtClean="0">
                <a:solidFill>
                  <a:srgbClr val="C00000"/>
                </a:solidFill>
              </a:rPr>
              <a:t>Její</a:t>
            </a:r>
            <a:r>
              <a:rPr lang="cs-CZ" sz="3200" b="1" dirty="0" smtClean="0">
                <a:solidFill>
                  <a:srgbClr val="C00000"/>
                </a:solidFill>
              </a:rPr>
              <a:t> tóny k Bohu zaletí,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Modlitba</a:t>
            </a:r>
            <a:r>
              <a:rPr lang="cs-CZ" sz="3200" b="1" dirty="0" smtClean="0">
                <a:solidFill>
                  <a:srgbClr val="C00000"/>
                </a:solidFill>
              </a:rPr>
              <a:t>, jak ranní vánek duši pohladí,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Tvůrce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ruku podá ti. 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/>
        </p:nvSpPr>
        <p:spPr>
          <a:xfrm>
            <a:off x="971600" y="692696"/>
            <a:ext cx="8172400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Zlaté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slunce září obzorem,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baseline="0" dirty="0" smtClean="0">
                <a:solidFill>
                  <a:srgbClr val="002060"/>
                </a:solidFill>
              </a:rPr>
              <a:t>Kdopak</a:t>
            </a:r>
            <a:r>
              <a:rPr lang="cs-CZ" sz="3200" b="1" dirty="0" smtClean="0">
                <a:solidFill>
                  <a:srgbClr val="002060"/>
                </a:solidFill>
              </a:rPr>
              <a:t> ví, jak dlouho bude hřát?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>
                <a:solidFill>
                  <a:srgbClr val="002060"/>
                </a:solidFill>
              </a:rPr>
              <a:t>Ve svých dlaních ukryj nás před žáru přívalem,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námi buď, když vše zahalí mrak.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755576" y="3933056"/>
            <a:ext cx="784887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R:  Píseň chvály zní,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letí v širou dál,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b="1" baseline="0" dirty="0" smtClean="0">
                <a:solidFill>
                  <a:srgbClr val="C00000"/>
                </a:solidFill>
              </a:rPr>
              <a:t>Její</a:t>
            </a:r>
            <a:r>
              <a:rPr lang="cs-CZ" sz="3200" b="1" dirty="0" smtClean="0">
                <a:solidFill>
                  <a:srgbClr val="C00000"/>
                </a:solidFill>
              </a:rPr>
              <a:t> tóny k Bohu zaletí,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Modlitba</a:t>
            </a:r>
            <a:r>
              <a:rPr lang="cs-CZ" sz="3200" b="1" dirty="0" smtClean="0">
                <a:solidFill>
                  <a:srgbClr val="C00000"/>
                </a:solidFill>
              </a:rPr>
              <a:t>, jak ranní vánek duši pohladí,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Tvůrce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ruku podá ti. 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229</Words>
  <Application>Microsoft Office PowerPoint</Application>
  <PresentationFormat>Předvádění na obrazovce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Tma se ztrácí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Tma se ztrácí</dc:title>
  <dc:creator>konecny</dc:creator>
  <cp:lastModifiedBy>konecny</cp:lastModifiedBy>
  <cp:revision>6</cp:revision>
  <dcterms:created xsi:type="dcterms:W3CDTF">2014-08-27T05:52:49Z</dcterms:created>
  <dcterms:modified xsi:type="dcterms:W3CDTF">2014-08-27T06:43:58Z</dcterms:modified>
</cp:coreProperties>
</file>