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4" r:id="rId3"/>
    <p:sldMasterId id="2147483686" r:id="rId4"/>
  </p:sldMasterIdLst>
  <p:notesMasterIdLst>
    <p:notesMasterId r:id="rId8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1" d="100"/>
          <a:sy n="61" d="100"/>
        </p:scale>
        <p:origin x="-11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notesMaster" Target="notesMasters/notesMaster1.xml"/><Relationship Id="rId84" Type="http://schemas.openxmlformats.org/officeDocument/2006/relationships/printerSettings" Target="printerSettings/printerSettings1.bin"/><Relationship Id="rId85" Type="http://schemas.openxmlformats.org/officeDocument/2006/relationships/presProps" Target="presProps.xml"/><Relationship Id="rId86" Type="http://schemas.openxmlformats.org/officeDocument/2006/relationships/viewProps" Target="viewProps.xml"/><Relationship Id="rId87" Type="http://schemas.openxmlformats.org/officeDocument/2006/relationships/theme" Target="theme/theme1.xml"/><Relationship Id="rId8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5C0D0-0E17-5147-BEE1-22A615D13B5F}" type="datetimeFigureOut">
              <a:rPr lang="en-US" smtClean="0"/>
              <a:t>1/1/16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57D82-37FF-6548-8F11-08CCAE9B2C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2584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D4009-A265-4E72-9E73-0103159E039E}" type="slidenum">
              <a:rPr lang="en-US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ctr">
              <a:buFontTx/>
              <a:buChar char="•"/>
            </a:pPr>
            <a:r>
              <a:rPr lang="cs-CZ" b="1"/>
              <a:t> Informační podpora </a:t>
            </a:r>
          </a:p>
          <a:p>
            <a:pPr fontAlgn="ctr"/>
            <a:r>
              <a:rPr lang="cs-CZ" b="1"/>
              <a:t>je nutná pro správné nasměrování. Je důležité mít přátele, ke kterým můžeme zajít pro radu a informace.</a:t>
            </a:r>
            <a:r>
              <a:rPr lang="cs-CZ"/>
              <a:t/>
            </a:r>
            <a:br>
              <a:rPr lang="cs-CZ"/>
            </a:br>
            <a:r>
              <a:rPr lang="cs-CZ"/>
              <a:t>„Nejdůležitějším úkolem přítele je, aby ti byl nablízku, když se mýlíš. Když máš pravdu, jsou po tvém boku téměř všichni.“ </a:t>
            </a:r>
            <a:r>
              <a:rPr lang="cs-CZ" i="1"/>
              <a:t>Mark Twain</a:t>
            </a:r>
            <a:endParaRPr lang="cs-CZ" b="1" i="1"/>
          </a:p>
        </p:txBody>
      </p:sp>
      <p:sp>
        <p:nvSpPr>
          <p:cNvPr id="5530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48CD82B-114C-4447-A925-14A5A0C61BB5}" type="slidenum">
              <a:rPr lang="es-MX" sz="1200">
                <a:solidFill>
                  <a:prstClr val="black"/>
                </a:solidFill>
              </a:rPr>
              <a:pPr eaLnBrk="1" hangingPunct="1"/>
              <a:t>27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ctr">
              <a:buFontTx/>
              <a:buChar char="•"/>
            </a:pPr>
            <a:r>
              <a:rPr lang="cs-CZ" b="1"/>
              <a:t> Praktická pomoc </a:t>
            </a:r>
          </a:p>
          <a:p>
            <a:pPr fontAlgn="ctr"/>
            <a:r>
              <a:rPr lang="cs-CZ" b="1"/>
              <a:t>Nám dává možnost fyzické nebo materiální pomoci.</a:t>
            </a:r>
          </a:p>
          <a:p>
            <a:pPr fontAlgn="ctr"/>
            <a:r>
              <a:rPr lang="cs-CZ"/>
              <a:t>„Jak jistý je přítel, zjistíš ve chvíli nejisté.“</a:t>
            </a:r>
            <a:r>
              <a:rPr lang="en-US" i="1"/>
              <a:t>Quintus Ennius</a:t>
            </a:r>
            <a:r>
              <a:rPr lang="en-US"/>
              <a:t> </a:t>
            </a:r>
            <a:endParaRPr lang="cs-CZ" b="1" i="1"/>
          </a:p>
        </p:txBody>
      </p:sp>
      <p:sp>
        <p:nvSpPr>
          <p:cNvPr id="5632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1DBAF00-9AEA-9042-9742-7C485EE83A48}" type="slidenum">
              <a:rPr lang="es-MX" sz="1200">
                <a:solidFill>
                  <a:prstClr val="black"/>
                </a:solidFill>
              </a:rPr>
              <a:pPr eaLnBrk="1" hangingPunct="1"/>
              <a:t>28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ctr"/>
            <a:r>
              <a:rPr lang="en-US"/>
              <a:t>“</a:t>
            </a:r>
            <a:r>
              <a:rPr lang="en-US" b="1"/>
              <a:t>Žádný člověk není ostrov sám pro sebe. </a:t>
            </a:r>
            <a:r>
              <a:rPr lang="en-US"/>
              <a:t>Každý je kus nějakého kontinentu, část nějaké pevniny: spláchne-li moře hroudu, je Evropa menší, jako by to byl nějaký mys, jako by to byl statek tvých přátel nebo tvůj. Smrtí každého člověka je mne méně, neboť jsem část lidstva. A proto se nikdy neptej komu zvoní hrana. Zvoní tobě</a:t>
            </a:r>
            <a:r>
              <a:rPr lang="cs-CZ"/>
              <a:t>.“ </a:t>
            </a:r>
            <a:r>
              <a:rPr lang="cs-CZ" i="1"/>
              <a:t>John Donne</a:t>
            </a:r>
            <a:endParaRPr lang="cs-CZ"/>
          </a:p>
        </p:txBody>
      </p:sp>
      <p:sp>
        <p:nvSpPr>
          <p:cNvPr id="5734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C7AE25-25AB-D247-B8B1-74893030C6CD}" type="slidenum">
              <a:rPr lang="es-MX" sz="1200">
                <a:solidFill>
                  <a:prstClr val="black"/>
                </a:solidFill>
              </a:rPr>
              <a:pPr eaLnBrk="1" hangingPunct="1"/>
              <a:t>29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ctr">
              <a:buFontTx/>
              <a:buChar char="•"/>
            </a:pPr>
            <a:r>
              <a:rPr lang="cs-CZ" b="1"/>
              <a:t> máme přítele, který by nás odvezl do nemocnice?</a:t>
            </a:r>
          </a:p>
          <a:p>
            <a:pPr fontAlgn="ctr"/>
            <a:r>
              <a:rPr lang="cs-CZ"/>
              <a:t>„Opravdový přítel vždycky uhodne, kdy ho ten druhý potřebuje.“ </a:t>
            </a:r>
            <a:r>
              <a:rPr lang="cs-CZ" i="1"/>
              <a:t>Jules Renard</a:t>
            </a:r>
            <a:endParaRPr lang="cs-CZ" b="1"/>
          </a:p>
          <a:p>
            <a:pPr fontAlgn="ctr"/>
            <a:endParaRPr lang="cs-CZ" b="1"/>
          </a:p>
        </p:txBody>
      </p:sp>
      <p:sp>
        <p:nvSpPr>
          <p:cNvPr id="5837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E3E8FD5-4336-5F42-BDC4-C25DB5AD8620}" type="slidenum">
              <a:rPr lang="es-MX" sz="1200">
                <a:solidFill>
                  <a:prstClr val="black"/>
                </a:solidFill>
              </a:rPr>
              <a:pPr eaLnBrk="1" hangingPunct="1"/>
              <a:t>30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ctr">
              <a:buFontTx/>
              <a:buChar char="•"/>
            </a:pPr>
            <a:r>
              <a:rPr lang="cs-CZ" b="1"/>
              <a:t> máme přítele, který by nám půjčil peníze?</a:t>
            </a:r>
            <a:r>
              <a:rPr lang="es-ES"/>
              <a:t/>
            </a:r>
            <a:br>
              <a:rPr lang="es-ES"/>
            </a:br>
            <a:r>
              <a:rPr lang="cs-CZ"/>
              <a:t>„</a:t>
            </a:r>
            <a:r>
              <a:rPr lang="es-ES"/>
              <a:t>Jistého přítele poznáme v nejisté situaci</a:t>
            </a:r>
            <a:r>
              <a:rPr lang="cs-CZ"/>
              <a:t>.“ </a:t>
            </a:r>
            <a:r>
              <a:rPr lang="cs-CZ" i="1"/>
              <a:t>Latinské přísloví</a:t>
            </a:r>
            <a:endParaRPr lang="cs-CZ" b="1" i="1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1CC21EB-EA73-D149-9C48-35E1F27E74ED}" type="slidenum">
              <a:rPr lang="es-MX" sz="1200">
                <a:solidFill>
                  <a:prstClr val="black"/>
                </a:solidFill>
              </a:rPr>
              <a:pPr eaLnBrk="1" hangingPunct="1"/>
              <a:t>31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ctr">
              <a:buFontTx/>
              <a:buChar char="•"/>
            </a:pPr>
            <a:r>
              <a:rPr lang="cs-CZ" b="1"/>
              <a:t> máme přítele, který by nám pomohl, když onemocníme?</a:t>
            </a:r>
          </a:p>
          <a:p>
            <a:pPr fontAlgn="ctr"/>
            <a:r>
              <a:rPr lang="cs-CZ"/>
              <a:t>„Povinností přítele je uhádnout starost druhého a vyjít mu vstříc dříve, než byl o to požádán.“ </a:t>
            </a:r>
            <a:r>
              <a:rPr lang="cs-CZ" i="1"/>
              <a:t>André Maurois</a:t>
            </a:r>
            <a:endParaRPr lang="cs-CZ" b="1" i="1"/>
          </a:p>
        </p:txBody>
      </p:sp>
      <p:sp>
        <p:nvSpPr>
          <p:cNvPr id="6042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462F67-6FA9-B544-8F77-DB4C846CABB0}" type="slidenum">
              <a:rPr lang="es-MX" sz="1200">
                <a:solidFill>
                  <a:prstClr val="black"/>
                </a:solidFill>
              </a:rPr>
              <a:pPr eaLnBrk="1" hangingPunct="1"/>
              <a:t>32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ctr"/>
            <a:r>
              <a:rPr lang="cs-CZ"/>
              <a:t>„Nevíš, kdo je tvým přítelem, dokud se s tebou neprolomí led.“ </a:t>
            </a:r>
            <a:r>
              <a:rPr lang="cs-CZ" i="1"/>
              <a:t>Eskymácké přísloví</a:t>
            </a:r>
            <a:endParaRPr lang="cs-CZ" b="1" i="1"/>
          </a:p>
        </p:txBody>
      </p:sp>
      <p:sp>
        <p:nvSpPr>
          <p:cNvPr id="6144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4D762F3-0F38-ED49-AE06-0B6095E122D8}" type="slidenum">
              <a:rPr lang="es-MX" sz="1200">
                <a:solidFill>
                  <a:prstClr val="black"/>
                </a:solidFill>
              </a:rPr>
              <a:pPr eaLnBrk="1" hangingPunct="1"/>
              <a:t>33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ctr"/>
            <a:r>
              <a:rPr lang="cs-CZ" b="1"/>
              <a:t>„</a:t>
            </a:r>
            <a:r>
              <a:rPr lang="en-US"/>
              <a:t>Naučme se ukázat člověku přátelství, dokud je živ, a ne, až když umře.” </a:t>
            </a:r>
            <a:r>
              <a:rPr lang="en-US" i="1"/>
              <a:t>Francis Scott Fitzgerald</a:t>
            </a:r>
            <a:endParaRPr lang="cs-CZ"/>
          </a:p>
        </p:txBody>
      </p:sp>
      <p:sp>
        <p:nvSpPr>
          <p:cNvPr id="6246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BB1F2A-3D13-5344-A28B-42E502C3231D}" type="slidenum">
              <a:rPr lang="es-MX" sz="1200">
                <a:solidFill>
                  <a:prstClr val="black"/>
                </a:solidFill>
              </a:rPr>
              <a:pPr eaLnBrk="1" hangingPunct="1"/>
              <a:t>34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ctr"/>
            <a:r>
              <a:rPr lang="cs-CZ"/>
              <a:t>Kvalita vztahů je důležitější nežli jejich počet.</a:t>
            </a:r>
          </a:p>
          <a:p>
            <a:pPr fontAlgn="ctr"/>
            <a:r>
              <a:rPr lang="cs-CZ"/>
              <a:t>„Jeden dobrý přítel je dražší než sto příbuzných.“</a:t>
            </a:r>
            <a:r>
              <a:rPr lang="cs-CZ" i="1"/>
              <a:t> Cicero</a:t>
            </a:r>
            <a:endParaRPr lang="cs-CZ" b="1" i="1"/>
          </a:p>
        </p:txBody>
      </p:sp>
      <p:sp>
        <p:nvSpPr>
          <p:cNvPr id="6349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AB07E13-2CEB-FE40-848E-AC39BB7322E9}" type="slidenum">
              <a:rPr lang="es-MX" sz="1200">
                <a:solidFill>
                  <a:prstClr val="black"/>
                </a:solidFill>
              </a:rPr>
              <a:pPr eaLnBrk="1" hangingPunct="1"/>
              <a:t>35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ctr"/>
            <a:r>
              <a:rPr lang="cs-CZ"/>
              <a:t>„Vyberte si za manželku takovou  ženu, kterou byste si vybrali za přítele, kdyby byla mužem.“ </a:t>
            </a:r>
            <a:r>
              <a:rPr lang="cs-CZ" i="1"/>
              <a:t>Joseph Joubert</a:t>
            </a:r>
            <a:endParaRPr lang="cs-CZ" b="1" i="1"/>
          </a:p>
        </p:txBody>
      </p:sp>
      <p:sp>
        <p:nvSpPr>
          <p:cNvPr id="6451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2AC8299-99BF-B242-AADE-90B8FE3F6C1B}" type="slidenum">
              <a:rPr lang="es-MX" sz="1200">
                <a:solidFill>
                  <a:prstClr val="black"/>
                </a:solidFill>
              </a:rPr>
              <a:pPr eaLnBrk="1" hangingPunct="1"/>
              <a:t>36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D4009-A265-4E72-9E73-0103159E039E}" type="slidenum">
              <a:rPr lang="en-US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ctr"/>
            <a:r>
              <a:rPr lang="cs-CZ"/>
              <a:t>„</a:t>
            </a:r>
            <a:r>
              <a:rPr lang="en-US"/>
              <a:t>S přítelem po boku není žádná cesta příliš dlouhá.” </a:t>
            </a:r>
            <a:r>
              <a:rPr lang="en-US" i="1"/>
              <a:t>Japonské přísloví</a:t>
            </a:r>
            <a:endParaRPr lang="cs-CZ" i="1"/>
          </a:p>
        </p:txBody>
      </p:sp>
      <p:sp>
        <p:nvSpPr>
          <p:cNvPr id="6554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D0A2BD6-1E9B-A04B-A4FD-C5B902A10701}" type="slidenum">
              <a:rPr lang="es-MX" sz="1200">
                <a:solidFill>
                  <a:prstClr val="black"/>
                </a:solidFill>
              </a:rPr>
              <a:pPr eaLnBrk="1" hangingPunct="1"/>
              <a:t>37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ctr"/>
            <a:r>
              <a:rPr lang="cs-CZ"/>
              <a:t>„Přátelství jednoho moudrého je lepší než přátelství všech nerozumných.“ </a:t>
            </a:r>
            <a:r>
              <a:rPr lang="cs-CZ" i="1"/>
              <a:t>Démokritos z Abdér</a:t>
            </a:r>
          </a:p>
          <a:p>
            <a:pPr fontAlgn="ctr"/>
            <a:r>
              <a:rPr lang="cs-CZ"/>
              <a:t>„Nepotřebuji přítele, který kýve na všechno, co řeknu.“ </a:t>
            </a:r>
            <a:r>
              <a:rPr lang="cs-CZ" i="1"/>
              <a:t>Plútarchos</a:t>
            </a:r>
          </a:p>
        </p:txBody>
      </p:sp>
      <p:sp>
        <p:nvSpPr>
          <p:cNvPr id="6656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F5ADEB9-7090-AC4C-80C2-8D5CEA203881}" type="slidenum">
              <a:rPr lang="es-MX" sz="1200">
                <a:solidFill>
                  <a:prstClr val="black"/>
                </a:solidFill>
              </a:rPr>
              <a:pPr eaLnBrk="1" hangingPunct="1"/>
              <a:t>38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ctr"/>
            <a:r>
              <a:rPr lang="cs-CZ"/>
              <a:t>„Všichni potřebujeme lidi, na které se můžeme spolehnout v dobrých i zlých časech. Je důležité mít alespoň jednoho blízkého přítele.“ </a:t>
            </a:r>
          </a:p>
          <a:p>
            <a:pPr fontAlgn="ctr"/>
            <a:r>
              <a:rPr lang="en-US" i="1"/>
              <a:t>BC Council on Families</a:t>
            </a:r>
            <a:endParaRPr lang="cs-CZ"/>
          </a:p>
        </p:txBody>
      </p:sp>
      <p:sp>
        <p:nvSpPr>
          <p:cNvPr id="6758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84BF90E-DB7C-E74E-9F62-37D0B11A530D}" type="slidenum">
              <a:rPr lang="es-MX" sz="1200">
                <a:solidFill>
                  <a:prstClr val="black"/>
                </a:solidFill>
              </a:rPr>
              <a:pPr eaLnBrk="1" hangingPunct="1"/>
              <a:t>39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ctr">
              <a:buFontTx/>
              <a:buChar char="•"/>
            </a:pPr>
            <a:r>
              <a:rPr lang="cs-CZ" b="1"/>
              <a:t>Děti</a:t>
            </a:r>
          </a:p>
          <a:p>
            <a:pPr fontAlgn="ctr">
              <a:buFontTx/>
              <a:buChar char="•"/>
            </a:pPr>
            <a:r>
              <a:rPr lang="cs-CZ"/>
              <a:t>Dospívající</a:t>
            </a:r>
          </a:p>
          <a:p>
            <a:pPr fontAlgn="ctr">
              <a:buFontTx/>
              <a:buChar char="•"/>
            </a:pPr>
            <a:r>
              <a:rPr lang="cs-CZ"/>
              <a:t>Dospělí</a:t>
            </a:r>
          </a:p>
          <a:p>
            <a:pPr>
              <a:buFontTx/>
              <a:buChar char="•"/>
            </a:pPr>
            <a:r>
              <a:rPr lang="cs-CZ"/>
              <a:t>Lidé důchodového věku</a:t>
            </a:r>
          </a:p>
        </p:txBody>
      </p:sp>
      <p:sp>
        <p:nvSpPr>
          <p:cNvPr id="6861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3B5E528-9F9A-CF42-A68D-C8CEF3B85881}" type="slidenum">
              <a:rPr lang="es-MX" sz="1200">
                <a:solidFill>
                  <a:prstClr val="black"/>
                </a:solidFill>
              </a:rPr>
              <a:pPr eaLnBrk="1" hangingPunct="1"/>
              <a:t>40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ctr">
              <a:buFontTx/>
              <a:buChar char="•"/>
            </a:pPr>
            <a:r>
              <a:rPr lang="cs-CZ"/>
              <a:t>Děti</a:t>
            </a:r>
          </a:p>
          <a:p>
            <a:pPr fontAlgn="ctr">
              <a:buFontTx/>
              <a:buChar char="•"/>
            </a:pPr>
            <a:r>
              <a:rPr lang="cs-CZ" b="1"/>
              <a:t>Dospívající</a:t>
            </a:r>
          </a:p>
          <a:p>
            <a:pPr fontAlgn="ctr">
              <a:buFontTx/>
              <a:buChar char="•"/>
            </a:pPr>
            <a:r>
              <a:rPr lang="cs-CZ"/>
              <a:t>Dospělí</a:t>
            </a:r>
          </a:p>
          <a:p>
            <a:pPr>
              <a:buFontTx/>
              <a:buChar char="•"/>
            </a:pPr>
            <a:r>
              <a:rPr lang="cs-CZ"/>
              <a:t>Lidé důchodového věku</a:t>
            </a:r>
          </a:p>
        </p:txBody>
      </p:sp>
      <p:sp>
        <p:nvSpPr>
          <p:cNvPr id="6963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F134273-1FA8-B44F-AF4D-01B1A4B4F4DF}" type="slidenum">
              <a:rPr lang="es-MX" sz="1200">
                <a:solidFill>
                  <a:prstClr val="black"/>
                </a:solidFill>
              </a:rPr>
              <a:pPr eaLnBrk="1" hangingPunct="1"/>
              <a:t>41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ctr">
              <a:buFontTx/>
              <a:buChar char="•"/>
            </a:pPr>
            <a:r>
              <a:rPr lang="cs-CZ"/>
              <a:t>Děti</a:t>
            </a:r>
          </a:p>
          <a:p>
            <a:pPr fontAlgn="ctr">
              <a:buFontTx/>
              <a:buChar char="•"/>
            </a:pPr>
            <a:r>
              <a:rPr lang="cs-CZ"/>
              <a:t>Dospívající</a:t>
            </a:r>
          </a:p>
          <a:p>
            <a:pPr fontAlgn="ctr">
              <a:buFontTx/>
              <a:buChar char="•"/>
            </a:pPr>
            <a:r>
              <a:rPr lang="cs-CZ" b="1"/>
              <a:t>Dospělí</a:t>
            </a:r>
          </a:p>
          <a:p>
            <a:pPr>
              <a:buFontTx/>
              <a:buChar char="•"/>
            </a:pPr>
            <a:r>
              <a:rPr lang="cs-CZ"/>
              <a:t>Lidé důchodového věku</a:t>
            </a:r>
          </a:p>
        </p:txBody>
      </p:sp>
      <p:sp>
        <p:nvSpPr>
          <p:cNvPr id="706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11D0899-2885-104B-945E-4218CB5C351B}" type="slidenum">
              <a:rPr lang="es-MX" sz="1200">
                <a:solidFill>
                  <a:prstClr val="black"/>
                </a:solidFill>
              </a:rPr>
              <a:pPr eaLnBrk="1" hangingPunct="1"/>
              <a:t>42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ctr">
              <a:buFontTx/>
              <a:buChar char="•"/>
            </a:pPr>
            <a:r>
              <a:rPr lang="cs-CZ"/>
              <a:t>Děti</a:t>
            </a:r>
          </a:p>
          <a:p>
            <a:pPr fontAlgn="ctr">
              <a:buFontTx/>
              <a:buChar char="•"/>
            </a:pPr>
            <a:r>
              <a:rPr lang="cs-CZ"/>
              <a:t>Dospívající</a:t>
            </a:r>
          </a:p>
          <a:p>
            <a:pPr fontAlgn="ctr">
              <a:buFontTx/>
              <a:buChar char="•"/>
            </a:pPr>
            <a:r>
              <a:rPr lang="cs-CZ"/>
              <a:t>Dospělí</a:t>
            </a:r>
          </a:p>
          <a:p>
            <a:pPr>
              <a:buFontTx/>
              <a:buChar char="•"/>
            </a:pPr>
            <a:r>
              <a:rPr lang="cs-CZ" b="1"/>
              <a:t>Lidé důchodového věku</a:t>
            </a:r>
          </a:p>
        </p:txBody>
      </p:sp>
      <p:sp>
        <p:nvSpPr>
          <p:cNvPr id="7168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C7B132E-BE0B-1942-B349-FC743C7C8D5E}" type="slidenum">
              <a:rPr lang="es-MX" sz="1200">
                <a:solidFill>
                  <a:prstClr val="black"/>
                </a:solidFill>
              </a:rPr>
              <a:pPr eaLnBrk="1" hangingPunct="1"/>
              <a:t>43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fontAlgn="ctr"/>
            <a:endParaRPr lang="cs-CZ"/>
          </a:p>
        </p:txBody>
      </p:sp>
      <p:sp>
        <p:nvSpPr>
          <p:cNvPr id="7270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AC129FF-F8F5-654C-84AF-8F2760E4385C}" type="slidenum">
              <a:rPr lang="es-MX" sz="1200">
                <a:solidFill>
                  <a:prstClr val="black"/>
                </a:solidFill>
              </a:rPr>
              <a:pPr eaLnBrk="1" hangingPunct="1"/>
              <a:t>44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ctr"/>
            <a:r>
              <a:rPr lang="cs-CZ"/>
              <a:t>„</a:t>
            </a:r>
            <a:r>
              <a:rPr lang="en-US"/>
              <a:t>Jediný způsob jak mít přítele, je být přítelem.” </a:t>
            </a:r>
            <a:r>
              <a:rPr lang="en-US" i="1"/>
              <a:t>Ralph Waldo Emerson</a:t>
            </a:r>
            <a:endParaRPr lang="cs-CZ"/>
          </a:p>
        </p:txBody>
      </p:sp>
      <p:sp>
        <p:nvSpPr>
          <p:cNvPr id="7373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9D34B3-7F05-294A-8B61-1D5E32E323AD}" type="slidenum">
              <a:rPr lang="es-MX" sz="1200">
                <a:solidFill>
                  <a:prstClr val="black"/>
                </a:solidFill>
              </a:rPr>
              <a:pPr eaLnBrk="1" hangingPunct="1"/>
              <a:t>45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ctr"/>
            <a:r>
              <a:rPr lang="cs-CZ"/>
              <a:t>„</a:t>
            </a:r>
            <a:r>
              <a:rPr lang="en-US"/>
              <a:t>Přítel by měl snášet přítelovy slabosti.” </a:t>
            </a:r>
            <a:r>
              <a:rPr lang="en-US" i="1"/>
              <a:t>William Shakespeare</a:t>
            </a:r>
            <a:endParaRPr lang="cs-CZ"/>
          </a:p>
        </p:txBody>
      </p:sp>
      <p:sp>
        <p:nvSpPr>
          <p:cNvPr id="7475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4986574-30B3-2240-86EB-C2C44D8E6CB0}" type="slidenum">
              <a:rPr lang="es-MX" sz="1200">
                <a:solidFill>
                  <a:prstClr val="black"/>
                </a:solidFill>
              </a:rPr>
              <a:pPr eaLnBrk="1" hangingPunct="1"/>
              <a:t>46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30C702-6E93-4408-B08A-8A9EB46CC7BD}" type="slidenum">
              <a:rPr lang="cs-CZ">
                <a:solidFill>
                  <a:prstClr val="black"/>
                </a:solidFill>
                <a:latin typeface="Calibri"/>
              </a:rPr>
              <a:pPr/>
              <a:t>9</a:t>
            </a:fld>
            <a:endParaRPr lang="cs-CZ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ctr"/>
            <a:r>
              <a:rPr lang="cs-CZ"/>
              <a:t>„</a:t>
            </a:r>
            <a:r>
              <a:rPr lang="en-US"/>
              <a:t>Smích a úsměv jsou brány, jimiž se dá do člověka propašovat mnoho dobrého.” </a:t>
            </a:r>
            <a:r>
              <a:rPr lang="en-US" i="1"/>
              <a:t>Christian Morgenstern</a:t>
            </a:r>
            <a:endParaRPr lang="cs-CZ" i="1"/>
          </a:p>
          <a:p>
            <a:pPr fontAlgn="ctr"/>
            <a:r>
              <a:rPr lang="cs-CZ"/>
              <a:t>Usmívejte se na druhé. Úsměv nic nestojí.</a:t>
            </a:r>
          </a:p>
        </p:txBody>
      </p:sp>
      <p:sp>
        <p:nvSpPr>
          <p:cNvPr id="7578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76DB41-A5A9-4548-9885-770EA0E382D0}" type="slidenum">
              <a:rPr lang="es-MX" sz="1200">
                <a:solidFill>
                  <a:prstClr val="black"/>
                </a:solidFill>
              </a:rPr>
              <a:pPr eaLnBrk="1" hangingPunct="1"/>
              <a:t>47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ctr"/>
            <a:r>
              <a:rPr lang="cs-CZ"/>
              <a:t>„</a:t>
            </a:r>
            <a:r>
              <a:rPr lang="en-US"/>
              <a:t>Přítel je někdo, před kým je možné myslet nahlas.” </a:t>
            </a:r>
            <a:r>
              <a:rPr lang="en-US" i="1"/>
              <a:t>Ralph Waldo Emerson</a:t>
            </a:r>
            <a:endParaRPr lang="cs-CZ" i="1"/>
          </a:p>
          <a:p>
            <a:pPr fontAlgn="ctr"/>
            <a:r>
              <a:rPr lang="cs-CZ"/>
              <a:t>Ptejte se přítele na jeho problémy. Nemluvte příliš o sobě. Naslouchejte.</a:t>
            </a:r>
          </a:p>
        </p:txBody>
      </p:sp>
      <p:sp>
        <p:nvSpPr>
          <p:cNvPr id="7680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B5DA187-1A74-404B-B927-F799129BAC13}" type="slidenum">
              <a:rPr lang="es-MX" sz="1200">
                <a:solidFill>
                  <a:prstClr val="black"/>
                </a:solidFill>
              </a:rPr>
              <a:pPr eaLnBrk="1" hangingPunct="1"/>
              <a:t>48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/>
              <a:t>„Největší bolest nezpůsobuje tuberkulóza nebo malomocenství</a:t>
            </a:r>
            <a:r>
              <a:rPr lang="en-US"/>
              <a:t>, ale to, když tě lidé nechtěji, nemilují a nepečují o tebe.“</a:t>
            </a:r>
            <a:r>
              <a:rPr lang="cs-CZ"/>
              <a:t> </a:t>
            </a:r>
            <a:r>
              <a:rPr lang="cs-CZ" i="1"/>
              <a:t>Matka Tereza</a:t>
            </a:r>
          </a:p>
        </p:txBody>
      </p:sp>
      <p:sp>
        <p:nvSpPr>
          <p:cNvPr id="7782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0CF524B-0552-B74B-AB82-89347C306AD3}" type="slidenum">
              <a:rPr lang="es-MX" sz="1200">
                <a:solidFill>
                  <a:prstClr val="black"/>
                </a:solidFill>
              </a:rPr>
              <a:pPr eaLnBrk="1" hangingPunct="1"/>
              <a:t>49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ctr"/>
            <a:r>
              <a:rPr lang="cs-CZ"/>
              <a:t>„Rána, kterou zasadil přítel, se nehojí.“ </a:t>
            </a:r>
            <a:r>
              <a:rPr lang="cs-CZ" i="1"/>
              <a:t>Africké přísloví</a:t>
            </a:r>
          </a:p>
          <a:p>
            <a:pPr fontAlgn="ctr"/>
            <a:r>
              <a:rPr lang="cs-CZ"/>
              <a:t>„</a:t>
            </a:r>
            <a:r>
              <a:rPr lang="en-US"/>
              <a:t>Falešný přítel je horší, než nepřítel, protože nepříteli se vyhýbáš, kdežto příteli věříš.” </a:t>
            </a:r>
            <a:r>
              <a:rPr lang="en-US" i="1"/>
              <a:t>Lev Nikolajevič Tolstoj</a:t>
            </a:r>
            <a:endParaRPr lang="cs-CZ" i="1"/>
          </a:p>
          <a:p>
            <a:pPr fontAlgn="ctr"/>
            <a:r>
              <a:rPr lang="cs-CZ"/>
              <a:t>Jestliže prožíváte zranění, emoční problémy nebo jste naplněni nepřátelstvím, hořkostí, hledejte odbornou pomoc.</a:t>
            </a:r>
          </a:p>
        </p:txBody>
      </p:sp>
      <p:sp>
        <p:nvSpPr>
          <p:cNvPr id="7885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1E8F061-3B36-DF46-8FAD-FDDE91914FCF}" type="slidenum">
              <a:rPr lang="es-MX" sz="1200">
                <a:solidFill>
                  <a:prstClr val="black"/>
                </a:solidFill>
              </a:rPr>
              <a:pPr eaLnBrk="1" hangingPunct="1"/>
              <a:t>50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ctr"/>
            <a:r>
              <a:rPr lang="cs-CZ"/>
              <a:t>„Kdyby každý člověk pomohl jediné osobě, celý svět by byl napraven.“ </a:t>
            </a:r>
            <a:r>
              <a:rPr lang="cs-CZ" i="1"/>
              <a:t>Neznámý autor</a:t>
            </a:r>
            <a:endParaRPr lang="cs-CZ"/>
          </a:p>
        </p:txBody>
      </p:sp>
      <p:sp>
        <p:nvSpPr>
          <p:cNvPr id="7987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04A3663-9B28-464C-9BCD-64030CCA9AC7}" type="slidenum">
              <a:rPr lang="es-MX" sz="1200">
                <a:solidFill>
                  <a:prstClr val="black"/>
                </a:solidFill>
              </a:rPr>
              <a:pPr eaLnBrk="1" hangingPunct="1"/>
              <a:t>51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ctr"/>
            <a:r>
              <a:rPr lang="cs-CZ"/>
              <a:t>Hledejte skupiny lidí, které cíleně a aktivně pomáhají druhým.</a:t>
            </a:r>
          </a:p>
        </p:txBody>
      </p:sp>
      <p:sp>
        <p:nvSpPr>
          <p:cNvPr id="8090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8CAFA17-0D8F-C545-89F1-3DFD217D62CB}" type="slidenum">
              <a:rPr lang="es-MX" sz="1200">
                <a:solidFill>
                  <a:prstClr val="black"/>
                </a:solidFill>
              </a:rPr>
              <a:pPr eaLnBrk="1" hangingPunct="1"/>
              <a:t>52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ctr"/>
            <a:r>
              <a:rPr lang="cs-CZ"/>
              <a:t>Hledejte skupiny lidí, které cíleně a aktivně pomáhají druhým.</a:t>
            </a:r>
          </a:p>
        </p:txBody>
      </p:sp>
      <p:sp>
        <p:nvSpPr>
          <p:cNvPr id="8192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E2913D-3DAA-DA47-8A7B-2B712897809F}" type="slidenum">
              <a:rPr lang="es-MX" sz="1200">
                <a:solidFill>
                  <a:prstClr val="black"/>
                </a:solidFill>
              </a:rPr>
              <a:pPr eaLnBrk="1" hangingPunct="1"/>
              <a:t>53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ctr"/>
            <a:r>
              <a:rPr lang="cs-CZ"/>
              <a:t>Aktivně se zapojte a pocítíte změnu ve svém životě.</a:t>
            </a:r>
          </a:p>
        </p:txBody>
      </p:sp>
      <p:sp>
        <p:nvSpPr>
          <p:cNvPr id="8294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0881D11-4E39-CA40-9C4A-DD5AF0A94A5E}" type="slidenum">
              <a:rPr lang="es-MX" sz="1200">
                <a:solidFill>
                  <a:prstClr val="black"/>
                </a:solidFill>
              </a:rPr>
              <a:pPr eaLnBrk="1" hangingPunct="1"/>
              <a:t>54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ctr"/>
            <a:r>
              <a:rPr lang="cs-CZ"/>
              <a:t>Aktivně se zapojte a pocítíte změnu ve svém životě.</a:t>
            </a:r>
          </a:p>
        </p:txBody>
      </p:sp>
      <p:sp>
        <p:nvSpPr>
          <p:cNvPr id="8397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B14BFAD-5E51-804A-88CA-68FECF8E8112}" type="slidenum">
              <a:rPr lang="es-MX" sz="1200">
                <a:solidFill>
                  <a:prstClr val="black"/>
                </a:solidFill>
              </a:rPr>
              <a:pPr eaLnBrk="1" hangingPunct="1"/>
              <a:t>55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ctr"/>
            <a:r>
              <a:rPr lang="cs-CZ"/>
              <a:t>Příběh samaritána ilustruje opravdového přítele. </a:t>
            </a:r>
            <a:r>
              <a:rPr lang="cs-CZ" i="1"/>
              <a:t>Lukáš 10,30-35 </a:t>
            </a:r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AAB6131-1FCE-FD41-86DC-A4F0B92BB036}" type="slidenum">
              <a:rPr lang="es-MX" sz="1200">
                <a:solidFill>
                  <a:prstClr val="black"/>
                </a:solidFill>
              </a:rPr>
              <a:pPr eaLnBrk="1" hangingPunct="1"/>
              <a:t>56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D4009-A265-4E72-9E73-0103159E039E}" type="slidenum">
              <a:rPr lang="en-US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ctr"/>
            <a:r>
              <a:rPr lang="cs-CZ"/>
              <a:t>„Berte na sebe břemena jedni druhých.“ </a:t>
            </a:r>
            <a:r>
              <a:rPr lang="cs-CZ" i="1"/>
              <a:t>Galatským 6,2</a:t>
            </a:r>
            <a:endParaRPr lang="cs-CZ"/>
          </a:p>
        </p:txBody>
      </p:sp>
      <p:sp>
        <p:nvSpPr>
          <p:cNvPr id="8602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7FA7A5D-991B-C84E-ADFE-433980DA8B4F}" type="slidenum">
              <a:rPr lang="es-MX" sz="1200">
                <a:solidFill>
                  <a:prstClr val="black"/>
                </a:solidFill>
              </a:rPr>
              <a:pPr eaLnBrk="1" hangingPunct="1"/>
              <a:t>57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ctr"/>
            <a:r>
              <a:rPr lang="cs-CZ"/>
              <a:t>„Berte na sebe břemena jedni druhých.“ </a:t>
            </a:r>
            <a:r>
              <a:rPr lang="cs-CZ" i="1"/>
              <a:t>Galatským 6,2</a:t>
            </a:r>
            <a:endParaRPr lang="cs-CZ"/>
          </a:p>
        </p:txBody>
      </p:sp>
      <p:sp>
        <p:nvSpPr>
          <p:cNvPr id="8704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F38CC35-C15A-F045-90BB-620843CD4EF4}" type="slidenum">
              <a:rPr lang="es-MX" sz="1200">
                <a:solidFill>
                  <a:prstClr val="black"/>
                </a:solidFill>
              </a:rPr>
              <a:pPr eaLnBrk="1" hangingPunct="1"/>
              <a:t>58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ctr"/>
            <a:r>
              <a:rPr lang="cs-CZ"/>
              <a:t>„Berte na sebe břemena jedni druhých.“ </a:t>
            </a:r>
            <a:r>
              <a:rPr lang="cs-CZ" i="1"/>
              <a:t>Galatským 6,2</a:t>
            </a:r>
            <a:endParaRPr lang="cs-CZ"/>
          </a:p>
        </p:txBody>
      </p:sp>
      <p:sp>
        <p:nvSpPr>
          <p:cNvPr id="8806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6FB4E82-C98B-BA48-A9C9-A4E61410994F}" type="slidenum">
              <a:rPr lang="es-MX" sz="1200">
                <a:solidFill>
                  <a:prstClr val="black"/>
                </a:solidFill>
              </a:rPr>
              <a:pPr eaLnBrk="1" hangingPunct="1"/>
              <a:t>59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ctr"/>
            <a:r>
              <a:rPr lang="cs-CZ"/>
              <a:t>„Berte na sebe břemena jedni druhých.“ </a:t>
            </a:r>
            <a:r>
              <a:rPr lang="cs-CZ" i="1"/>
              <a:t>Galatským 6,2</a:t>
            </a:r>
            <a:endParaRPr lang="cs-CZ"/>
          </a:p>
        </p:txBody>
      </p:sp>
      <p:sp>
        <p:nvSpPr>
          <p:cNvPr id="8909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D3AA721-4A49-BB4C-B414-F34028A7782E}" type="slidenum">
              <a:rPr lang="es-MX" sz="1200">
                <a:solidFill>
                  <a:prstClr val="black"/>
                </a:solidFill>
              </a:rPr>
              <a:pPr eaLnBrk="1" hangingPunct="1"/>
              <a:t>60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ctr"/>
            <a:r>
              <a:rPr lang="cs-CZ"/>
              <a:t>„Berte na sebe břemena jedni druhých.“ </a:t>
            </a:r>
            <a:r>
              <a:rPr lang="cs-CZ" i="1"/>
              <a:t>Galatským 6,2</a:t>
            </a:r>
            <a:endParaRPr lang="cs-CZ"/>
          </a:p>
        </p:txBody>
      </p:sp>
      <p:sp>
        <p:nvSpPr>
          <p:cNvPr id="9011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65E9236-1AF3-6B4A-AB71-D84DF9AC28E2}" type="slidenum">
              <a:rPr lang="es-MX" sz="1200">
                <a:solidFill>
                  <a:prstClr val="black"/>
                </a:solidFill>
              </a:rPr>
              <a:pPr eaLnBrk="1" hangingPunct="1"/>
              <a:t>61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ctr"/>
            <a:r>
              <a:rPr lang="cs-CZ" b="1"/>
              <a:t>„</a:t>
            </a:r>
            <a:r>
              <a:rPr lang="en-US"/>
              <a:t>Jediný způsob jak mít přítele, je být přítelem.” </a:t>
            </a:r>
            <a:r>
              <a:rPr lang="en-US" i="1"/>
              <a:t>Ralph Waldo Emerson</a:t>
            </a:r>
            <a:endParaRPr lang="cs-CZ"/>
          </a:p>
        </p:txBody>
      </p:sp>
      <p:sp>
        <p:nvSpPr>
          <p:cNvPr id="9114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DFDEEE0-DD55-AD48-B016-5D0C4F50E003}" type="slidenum">
              <a:rPr lang="es-MX" sz="1200">
                <a:solidFill>
                  <a:prstClr val="black"/>
                </a:solidFill>
              </a:rPr>
              <a:pPr eaLnBrk="1" hangingPunct="1"/>
              <a:t>62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ctr"/>
            <a:r>
              <a:rPr lang="cs-CZ" b="1"/>
              <a:t>„</a:t>
            </a:r>
            <a:r>
              <a:rPr lang="en-US"/>
              <a:t>Jediný způsob jak mít přítele, je být přítelem.” </a:t>
            </a:r>
            <a:r>
              <a:rPr lang="en-US" i="1"/>
              <a:t>Ralph Waldo Emerson</a:t>
            </a:r>
            <a:endParaRPr lang="cs-CZ"/>
          </a:p>
        </p:txBody>
      </p:sp>
      <p:sp>
        <p:nvSpPr>
          <p:cNvPr id="9216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748D181-F429-7640-B06D-5C30F423E91D}" type="slidenum">
              <a:rPr lang="es-MX" sz="1200">
                <a:solidFill>
                  <a:prstClr val="black"/>
                </a:solidFill>
              </a:rPr>
              <a:pPr eaLnBrk="1" hangingPunct="1"/>
              <a:t>63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ctr"/>
            <a:r>
              <a:rPr lang="cs-CZ" b="1"/>
              <a:t>„</a:t>
            </a:r>
            <a:r>
              <a:rPr lang="en-US"/>
              <a:t>Jediný způsob jak mít přítele, je být přítelem.” </a:t>
            </a:r>
            <a:r>
              <a:rPr lang="en-US" i="1"/>
              <a:t>Ralph Waldo Emerson</a:t>
            </a:r>
            <a:endParaRPr lang="cs-CZ"/>
          </a:p>
        </p:txBody>
      </p:sp>
      <p:sp>
        <p:nvSpPr>
          <p:cNvPr id="9318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31AF752-68A2-E542-B7AD-08DA958CA6D3}" type="slidenum">
              <a:rPr lang="es-MX" sz="1200">
                <a:solidFill>
                  <a:prstClr val="black"/>
                </a:solidFill>
              </a:rPr>
              <a:pPr eaLnBrk="1" hangingPunct="1"/>
              <a:t>64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ctr"/>
            <a:r>
              <a:rPr lang="cs-CZ" b="1"/>
              <a:t>„</a:t>
            </a:r>
            <a:r>
              <a:rPr lang="en-US"/>
              <a:t>Jediný způsob jak mít přítele, je být přítelem.” </a:t>
            </a:r>
            <a:r>
              <a:rPr lang="en-US" i="1"/>
              <a:t>Ralph Waldo Emerson</a:t>
            </a:r>
            <a:endParaRPr lang="cs-CZ"/>
          </a:p>
        </p:txBody>
      </p:sp>
      <p:sp>
        <p:nvSpPr>
          <p:cNvPr id="9421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84EFE9C-B0DB-C849-B5A7-C241004CF8D2}" type="slidenum">
              <a:rPr lang="es-MX" sz="1200">
                <a:solidFill>
                  <a:prstClr val="black"/>
                </a:solidFill>
              </a:rPr>
              <a:pPr eaLnBrk="1" hangingPunct="1"/>
              <a:t>65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ctr"/>
            <a:r>
              <a:rPr lang="cs-CZ" b="1"/>
              <a:t>„</a:t>
            </a:r>
            <a:r>
              <a:rPr lang="en-US"/>
              <a:t>Jediný způsob jak mít přítele, je být přítelem.” </a:t>
            </a:r>
            <a:r>
              <a:rPr lang="en-US" i="1"/>
              <a:t>Ralph Waldo Emerson</a:t>
            </a:r>
            <a:endParaRPr lang="cs-CZ"/>
          </a:p>
        </p:txBody>
      </p:sp>
      <p:sp>
        <p:nvSpPr>
          <p:cNvPr id="9523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A4E7F11-45B8-2340-921C-4D8549594555}" type="slidenum">
              <a:rPr lang="es-MX" sz="1200">
                <a:solidFill>
                  <a:prstClr val="black"/>
                </a:solidFill>
              </a:rPr>
              <a:pPr eaLnBrk="1" hangingPunct="1"/>
              <a:t>66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2AD1C6B-43F9-4455-B9DB-9A84018D25D3}" type="slidenum">
              <a:rPr lang="en-US">
                <a:solidFill>
                  <a:prstClr val="black"/>
                </a:solidFill>
              </a:rPr>
              <a:pPr eaLnBrk="1" hangingPunct="1"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ctr"/>
            <a:r>
              <a:rPr lang="cs-CZ" b="1"/>
              <a:t>„</a:t>
            </a:r>
            <a:r>
              <a:rPr lang="en-US"/>
              <a:t>Jediný způsob jak mít přítele, je být přítelem.” </a:t>
            </a:r>
            <a:r>
              <a:rPr lang="en-US" i="1"/>
              <a:t>Ralph Waldo Emerson</a:t>
            </a:r>
            <a:endParaRPr lang="cs-CZ"/>
          </a:p>
        </p:txBody>
      </p:sp>
      <p:sp>
        <p:nvSpPr>
          <p:cNvPr id="962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46E9924-A2C7-2549-AD9E-FEA92A66AF7A}" type="slidenum">
              <a:rPr lang="es-MX" sz="1200">
                <a:solidFill>
                  <a:prstClr val="black"/>
                </a:solidFill>
              </a:rPr>
              <a:pPr eaLnBrk="1" hangingPunct="1"/>
              <a:t>67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ctr"/>
            <a:r>
              <a:rPr lang="cs-CZ" b="1"/>
              <a:t>„</a:t>
            </a:r>
            <a:r>
              <a:rPr lang="en-US"/>
              <a:t>Jediný způsob jak mít přítele, je být přítelem.” </a:t>
            </a:r>
            <a:r>
              <a:rPr lang="en-US" i="1"/>
              <a:t>Ralph Waldo Emerson</a:t>
            </a:r>
            <a:endParaRPr lang="cs-CZ"/>
          </a:p>
        </p:txBody>
      </p:sp>
      <p:sp>
        <p:nvSpPr>
          <p:cNvPr id="9728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39EC90-14B9-6F42-B654-F0ECB262F59A}" type="slidenum">
              <a:rPr lang="es-MX" sz="1200">
                <a:solidFill>
                  <a:prstClr val="black"/>
                </a:solidFill>
              </a:rPr>
              <a:pPr eaLnBrk="1" hangingPunct="1"/>
              <a:t>68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ctr"/>
            <a:r>
              <a:rPr lang="cs-CZ" b="1"/>
              <a:t>„</a:t>
            </a:r>
            <a:r>
              <a:rPr lang="en-US"/>
              <a:t>Jediný způsob jak mít přítele, je být přítelem.” </a:t>
            </a:r>
            <a:r>
              <a:rPr lang="en-US" i="1"/>
              <a:t>Ralph Waldo Emerson</a:t>
            </a:r>
            <a:endParaRPr lang="cs-CZ"/>
          </a:p>
        </p:txBody>
      </p:sp>
      <p:sp>
        <p:nvSpPr>
          <p:cNvPr id="9830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B2C94F7-AEB6-B441-9BAF-C63B2B99A8D4}" type="slidenum">
              <a:rPr lang="es-MX" sz="1200">
                <a:solidFill>
                  <a:prstClr val="black"/>
                </a:solidFill>
              </a:rPr>
              <a:pPr eaLnBrk="1" hangingPunct="1"/>
              <a:t>69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ctr"/>
            <a:r>
              <a:rPr lang="cs-CZ" b="1"/>
              <a:t>„</a:t>
            </a:r>
            <a:r>
              <a:rPr lang="en-US"/>
              <a:t>Jediný způsob jak mít přítele, je být přítelem.” </a:t>
            </a:r>
            <a:r>
              <a:rPr lang="en-US" i="1"/>
              <a:t>Ralph Waldo Emerson</a:t>
            </a:r>
            <a:endParaRPr lang="cs-CZ"/>
          </a:p>
        </p:txBody>
      </p:sp>
      <p:sp>
        <p:nvSpPr>
          <p:cNvPr id="9933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A24A51F-4CAC-344C-A815-AF6CF6600A9C}" type="slidenum">
              <a:rPr lang="es-MX" sz="1200">
                <a:solidFill>
                  <a:prstClr val="black"/>
                </a:solidFill>
              </a:rPr>
              <a:pPr eaLnBrk="1" hangingPunct="1"/>
              <a:t>70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Podejme ruku potřebným</a:t>
            </a:r>
            <a:endParaRPr lang="cs-CZ" sz="1200" b="1" i="0" kern="1200" dirty="0" smtClean="0">
              <a:solidFill>
                <a:schemeClr val="tx1"/>
              </a:solidFill>
              <a:latin typeface="Arial" pitchFamily="34" charset="0"/>
              <a:ea typeface="+mn-ea"/>
              <a:cs typeface="+mn-cs"/>
            </a:endParaRPr>
          </a:p>
          <a:p>
            <a:pPr fontAlgn="ctr"/>
            <a:r>
              <a:rPr lang="cs-CZ" sz="1200" b="1" i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Sklenice studené vody</a:t>
            </a:r>
          </a:p>
          <a:p>
            <a:pPr fontAlgn="ctr"/>
            <a:r>
              <a:rPr lang="cs-CZ" sz="12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„ Slovo uznání pomáhá mnoha osamoceným lidem stejně jako studená voda žíznícímu.”</a:t>
            </a:r>
            <a:endParaRPr lang="cs-CZ" sz="1200" b="1" i="0" kern="1200" dirty="0" smtClean="0">
              <a:solidFill>
                <a:schemeClr val="tx1"/>
              </a:solidFill>
              <a:latin typeface="Arial" pitchFamily="34" charset="0"/>
              <a:ea typeface="+mn-ea"/>
              <a:cs typeface="+mn-cs"/>
            </a:endParaRPr>
          </a:p>
          <a:p>
            <a:r>
              <a:rPr lang="es-AR" sz="1200" b="0" i="1" dirty="0" smtClean="0">
                <a:solidFill>
                  <a:schemeClr val="bg1"/>
                </a:solidFill>
              </a:rPr>
              <a:t>Thoughts from the Mount of Blessings</a:t>
            </a:r>
            <a:endParaRPr lang="cs-CZ" sz="1200" b="0" kern="1200" dirty="0" smtClean="0">
              <a:solidFill>
                <a:schemeClr val="tx1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4AD655-2552-4C27-B2D4-357F1382261B}" type="slidenum">
              <a:rPr lang="es-MX">
                <a:solidFill>
                  <a:prstClr val="black"/>
                </a:solidFill>
              </a:rPr>
              <a:pPr>
                <a:defRPr/>
              </a:pPr>
              <a:t>71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DD436A9-3C26-7A44-8F2B-FFC91367F9A3}" type="slidenum">
              <a:rPr lang="en-US" b="0">
                <a:solidFill>
                  <a:prstClr val="black"/>
                </a:solidFill>
                <a:latin typeface="Calibri" charset="0"/>
              </a:rPr>
              <a:pPr/>
              <a:t>74</a:t>
            </a:fld>
            <a:endParaRPr lang="en-US" b="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364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45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5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D026333-51F6-894D-975A-0FD586DF63B2}" type="slidenum">
              <a:rPr lang="en-US" b="0">
                <a:solidFill>
                  <a:prstClr val="black"/>
                </a:solidFill>
                <a:latin typeface="Calibri" charset="0"/>
              </a:rPr>
              <a:pPr/>
              <a:t>75</a:t>
            </a:fld>
            <a:endParaRPr lang="en-US" b="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80DC6EA-9EB4-412A-AA2F-5C5F26E8567C}" type="slidenum">
              <a:rPr lang="en-US">
                <a:solidFill>
                  <a:prstClr val="black"/>
                </a:solidFill>
              </a:rPr>
              <a:pPr eaLnBrk="1" hangingPunct="1"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FAC294-F2B0-4781-AE68-97A00EB69A90}" type="slidenum">
              <a:rPr lang="en-US">
                <a:solidFill>
                  <a:prstClr val="black"/>
                </a:solidFill>
              </a:rPr>
              <a:pPr eaLnBrk="1" hangingPunct="1"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/>
              <a:t>„Přátelství je tělesná i emoční opora poskytnutá rodinou, přáteli, spolupracovníky nebo jinými lidmi…“</a:t>
            </a:r>
          </a:p>
        </p:txBody>
      </p:sp>
      <p:sp>
        <p:nvSpPr>
          <p:cNvPr id="5325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766EB9E-917F-5547-9C88-BE2A29AB8CA6}" type="slidenum">
              <a:rPr lang="es-MX" sz="1200">
                <a:solidFill>
                  <a:prstClr val="black"/>
                </a:solidFill>
              </a:rPr>
              <a:pPr eaLnBrk="1" hangingPunct="1"/>
              <a:t>25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ctr">
              <a:buFontTx/>
              <a:buChar char="•"/>
            </a:pPr>
            <a:r>
              <a:rPr lang="cs-CZ" b="1"/>
              <a:t> Emoční podpora </a:t>
            </a:r>
            <a:endParaRPr lang="cs-CZ"/>
          </a:p>
          <a:p>
            <a:pPr fontAlgn="ctr"/>
            <a:r>
              <a:rPr lang="cs-CZ" b="1"/>
              <a:t>zahrnuje verbální a neverbální komunikaci zájmu a péče. Dodává životu smysl a hodnotu.</a:t>
            </a:r>
          </a:p>
          <a:p>
            <a:pPr fontAlgn="ctr"/>
            <a:r>
              <a:rPr lang="cs-CZ"/>
              <a:t>„Nemocné tělo potřebuje lékaře, nemocná duše přítele.“</a:t>
            </a:r>
            <a:r>
              <a:rPr lang="en-US" i="1"/>
              <a:t>Menandros z Athén</a:t>
            </a:r>
            <a:endParaRPr lang="cs-CZ"/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79EC23-0587-A54A-A0DF-571106461D33}" type="slidenum">
              <a:rPr lang="es-MX" sz="1200">
                <a:solidFill>
                  <a:prstClr val="black"/>
                </a:solidFill>
              </a:rPr>
              <a:pPr eaLnBrk="1" hangingPunct="1"/>
              <a:t>26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F4E4C-B18F-6344-8C8A-143D77FC07E8}" type="datetimeFigureOut">
              <a:rPr lang="en-US" smtClean="0"/>
              <a:t>1/1/16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8472-2D03-4E4A-B01C-5C71F8EFE2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9388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F4E4C-B18F-6344-8C8A-143D77FC07E8}" type="datetimeFigureOut">
              <a:rPr lang="en-US" smtClean="0"/>
              <a:t>1/1/16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8472-2D03-4E4A-B01C-5C71F8EFE2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3507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F4E4C-B18F-6344-8C8A-143D77FC07E8}" type="datetimeFigureOut">
              <a:rPr lang="en-US" smtClean="0"/>
              <a:t>1/1/16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8472-2D03-4E4A-B01C-5C71F8EFE2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7076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D869B-19EC-5E4D-841E-0DCEE53E6C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0E38C-AB68-3A44-94E7-831683E3AD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574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D869B-19EC-5E4D-841E-0DCEE53E6C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0E38C-AB68-3A44-94E7-831683E3AD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99510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D869B-19EC-5E4D-841E-0DCEE53E6C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0E38C-AB68-3A44-94E7-831683E3AD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7777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D869B-19EC-5E4D-841E-0DCEE53E6C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0E38C-AB68-3A44-94E7-831683E3AD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5881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D869B-19EC-5E4D-841E-0DCEE53E6C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0E38C-AB68-3A44-94E7-831683E3AD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3503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D869B-19EC-5E4D-841E-0DCEE53E6C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0E38C-AB68-3A44-94E7-831683E3AD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9350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D869B-19EC-5E4D-841E-0DCEE53E6C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0E38C-AB68-3A44-94E7-831683E3AD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59145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D869B-19EC-5E4D-841E-0DCEE53E6C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0E38C-AB68-3A44-94E7-831683E3AD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772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F4E4C-B18F-6344-8C8A-143D77FC07E8}" type="datetimeFigureOut">
              <a:rPr lang="en-US" smtClean="0"/>
              <a:t>1/1/16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8472-2D03-4E4A-B01C-5C71F8EFE2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82366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D869B-19EC-5E4D-841E-0DCEE53E6C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0E38C-AB68-3A44-94E7-831683E3AD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76791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D869B-19EC-5E4D-841E-0DCEE53E6C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0E38C-AB68-3A44-94E7-831683E3AD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34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D869B-19EC-5E4D-841E-0DCEE53E6C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0E38C-AB68-3A44-94E7-831683E3AD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52317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B6EE3F-D944-A64F-A07E-162CFC891F9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39837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C8C61-D361-435B-972F-C422C65D236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68796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8D4244-5869-CF4E-9328-7B37FC6A9879}" type="slidenum">
              <a:rPr lang="es-MX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101179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9FA0CC-19CC-0644-8735-60D6F265C01C}" type="slidenum">
              <a:rPr lang="es-MX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008522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E20C38-B0D2-4E4C-B2B9-12C037808C4D}" type="slidenum">
              <a:rPr lang="es-MX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49119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3DF457-27A6-FA4A-9BFB-238D6770CAF1}" type="slidenum">
              <a:rPr lang="es-MX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650291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9351D4-3A50-0C44-9FAF-684A5F98D674}" type="slidenum">
              <a:rPr lang="es-MX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600173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F4E4C-B18F-6344-8C8A-143D77FC07E8}" type="datetimeFigureOut">
              <a:rPr lang="en-US" smtClean="0"/>
              <a:t>1/1/16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8472-2D03-4E4A-B01C-5C71F8EFE2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0240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C8B366-1608-3844-A025-4304594DB6C7}" type="slidenum">
              <a:rPr lang="es-MX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651651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89B8D5-0E8B-2648-B44E-A09018A776CD}" type="slidenum">
              <a:rPr lang="es-MX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519619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213C1F-5884-F24C-9533-D5A8A930C223}" type="slidenum">
              <a:rPr lang="es-MX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080378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cs-CZ" noProof="0" smtClean="0"/>
              <a:t>Klepnutím na ikonu přidáte obrázek.</a:t>
            </a:r>
            <a:endParaRPr lang="en-US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0BC7D-3202-6249-85B2-1E4AED334DF2}" type="slidenum">
              <a:rPr lang="es-MX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410720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FE794D-2003-164C-871E-41421C5F12F0}" type="slidenum">
              <a:rPr lang="es-MX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588979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598E2D-1EBC-3A4E-A77B-0B99D5D9AD4A}" type="slidenum">
              <a:rPr lang="es-MX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469157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A2098C-FA80-4E0C-A727-1B55B6B868FA}" type="slidenum">
              <a:rPr lang="es-MX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9223276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A2098C-FA80-4E0C-A727-1B55B6B868FA}" type="slidenum">
              <a:rPr lang="es-MX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98651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4A2098C-FA80-4E0C-A727-1B55B6B868FA}" type="slidenum">
              <a:rPr lang="es-MX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568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A2098C-FA80-4E0C-A727-1B55B6B868FA}" type="slidenum">
              <a:rPr lang="es-MX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72705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F4E4C-B18F-6344-8C8A-143D77FC07E8}" type="datetimeFigureOut">
              <a:rPr lang="en-US" smtClean="0"/>
              <a:t>1/1/16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8472-2D03-4E4A-B01C-5C71F8EFE2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56848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A2098C-FA80-4E0C-A727-1B55B6B868FA}" type="slidenum">
              <a:rPr lang="es-MX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06584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A2098C-FA80-4E0C-A727-1B55B6B868FA}" type="slidenum">
              <a:rPr lang="es-MX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82306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A2098C-FA80-4E0C-A727-1B55B6B868FA}" type="slidenum">
              <a:rPr lang="es-MX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63248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A2098C-FA80-4E0C-A727-1B55B6B868FA}" type="slidenum">
              <a:rPr lang="es-MX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05372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cs-CZ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Klepnutím na ikonu přidáte obrázek.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A2098C-FA80-4E0C-A727-1B55B6B868FA}" type="slidenum">
              <a:rPr lang="es-MX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95337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A2098C-FA80-4E0C-A727-1B55B6B868FA}" type="slidenum">
              <a:rPr lang="es-MX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57607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A2098C-FA80-4E0C-A727-1B55B6B868FA}" type="slidenum">
              <a:rPr lang="es-MX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14002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F4E4C-B18F-6344-8C8A-143D77FC07E8}" type="datetimeFigureOut">
              <a:rPr lang="en-US" smtClean="0"/>
              <a:t>1/1/16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8472-2D03-4E4A-B01C-5C71F8EFE2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975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F4E4C-B18F-6344-8C8A-143D77FC07E8}" type="datetimeFigureOut">
              <a:rPr lang="en-US" smtClean="0"/>
              <a:t>1/1/16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8472-2D03-4E4A-B01C-5C71F8EFE2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3669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F4E4C-B18F-6344-8C8A-143D77FC07E8}" type="datetimeFigureOut">
              <a:rPr lang="en-US" smtClean="0"/>
              <a:t>1/1/16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8472-2D03-4E4A-B01C-5C71F8EFE2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1647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F4E4C-B18F-6344-8C8A-143D77FC07E8}" type="datetimeFigureOut">
              <a:rPr lang="en-US" smtClean="0"/>
              <a:t>1/1/16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8472-2D03-4E4A-B01C-5C71F8EFE2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6576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F4E4C-B18F-6344-8C8A-143D77FC07E8}" type="datetimeFigureOut">
              <a:rPr lang="en-US" smtClean="0"/>
              <a:t>1/1/16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8472-2D03-4E4A-B01C-5C71F8EFE2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7411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F4E4C-B18F-6344-8C8A-143D77FC07E8}" type="datetimeFigureOut">
              <a:rPr lang="en-US" smtClean="0"/>
              <a:t>1/1/16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18472-2D03-4E4A-B01C-5C71F8EFE2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9573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D869B-19EC-5E4D-841E-0DCEE53E6C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</a:rPr>
              <a:pPr/>
              <a:t>1/1/16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0E38C-AB68-3A44-94E7-831683E3AD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65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  <a:sp3d prstMaterial="softEdge">
              <a:bevelT w="38100" h="38100"/>
            </a:sp3d>
          </a:bodyPr>
          <a:lstStyle/>
          <a:p>
            <a:pPr lvl="0"/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027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>
                  <a:shade val="50000"/>
                </a:prstClr>
              </a:solidFill>
              <a:latin typeface="Arial" charset="0"/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>
                  <a:shade val="50000"/>
                </a:prstClr>
              </a:solidFill>
              <a:latin typeface="Arial" charset="0"/>
            </a:endParaRPr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BCBCBC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E7B7D6BC-5117-7445-AF12-72857549F29A}" type="slidenum">
              <a:rPr lang="es-MX"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6914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ＭＳ Ｐゴシック" charset="0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charset="0"/>
          <a:ea typeface="ＭＳ Ｐゴシック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charset="0"/>
        <a:buChar char="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charset="0"/>
        <a:buChar char="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charset="0"/>
        <a:buChar char=""/>
        <a:defRPr sz="22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charset="0"/>
        <a:buChar char="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charset="0"/>
        <a:buChar char="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>
                  <a:shade val="50000"/>
                </a:prst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>
                  <a:shade val="50000"/>
                </a:prst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4A2098C-FA80-4E0C-A727-1B55B6B868FA}" type="slidenum">
              <a:rPr lang="es-MX" smtClean="0">
                <a:solidFill>
                  <a:prstClr val="white">
                    <a:shade val="50000"/>
                  </a:prstClr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>
              <a:solidFill>
                <a:prstClr val="white">
                  <a:shade val="50000"/>
                </a:prstClr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6112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gi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7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8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9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1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2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3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4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5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6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7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8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9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5" Type="http://schemas.openxmlformats.org/officeDocument/2006/relationships/image" Target="../media/image74.jpeg"/><Relationship Id="rId6" Type="http://schemas.openxmlformats.org/officeDocument/2006/relationships/image" Target="../media/image75.jpeg"/><Relationship Id="rId7" Type="http://schemas.openxmlformats.org/officeDocument/2006/relationships/image" Target="../media/image76.jpeg"/><Relationship Id="rId8" Type="http://schemas.openxmlformats.org/officeDocument/2006/relationships/image" Target="../media/image77.jpeg"/><Relationship Id="rId9" Type="http://schemas.openxmlformats.org/officeDocument/2006/relationships/image" Target="../media/image78.jpeg"/><Relationship Id="rId10" Type="http://schemas.openxmlformats.org/officeDocument/2006/relationships/image" Target="../media/image79.jpe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4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80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81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82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83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4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85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86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8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88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89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35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0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9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94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5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>
            <a:normAutofit/>
          </a:bodyPr>
          <a:lstStyle/>
          <a:p>
            <a:r>
              <a:rPr lang="cs-CZ" sz="6000" b="1" dirty="0" smtClean="0">
                <a:solidFill>
                  <a:srgbClr val="FF0000"/>
                </a:solidFill>
              </a:rPr>
              <a:t>Posli to dal</a:t>
            </a:r>
            <a:endParaRPr lang="cs-CZ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030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monsoon in bangladesh_317_973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0912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armer_of_Banglades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399" y="228600"/>
            <a:ext cx="5411103" cy="2936088"/>
          </a:xfrm>
          <a:ln>
            <a:solidFill>
              <a:srgbClr val="FFFF00"/>
            </a:solidFill>
          </a:ln>
        </p:spPr>
      </p:pic>
      <p:pic>
        <p:nvPicPr>
          <p:cNvPr id="5" name="Picture 4" descr="Farmer_in_the_ha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25218" y="3428999"/>
            <a:ext cx="5690181" cy="3036888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18795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Threshing_of_paddy_in_village_of_Banglades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7755" b="77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4057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5392.jpg"/>
          <p:cNvPicPr>
            <a:picLocks noGrp="1" noChangeAspect="1"/>
          </p:cNvPicPr>
          <p:nvPr>
            <p:ph idx="1"/>
          </p:nvPr>
        </p:nvPicPr>
        <p:blipFill>
          <a:blip r:embed="rId2"/>
          <a:srcRect t="7387" b="73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6956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ngladeshi-village-woman-grinding-rice.jpg"/>
          <p:cNvPicPr>
            <a:picLocks noGrp="1" noChangeAspect="1"/>
          </p:cNvPicPr>
          <p:nvPr>
            <p:ph idx="1"/>
          </p:nvPr>
        </p:nvPicPr>
        <p:blipFill>
          <a:blip r:embed="rId2"/>
          <a:srcRect t="8967" b="89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448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99710"/>
            <a:ext cx="8229600" cy="1917348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Baskerville Old Face" pitchFamily="18" charset="0"/>
              </a:rPr>
              <a:t/>
            </a:r>
            <a:br>
              <a:rPr lang="en-US" b="1" dirty="0" smtClean="0">
                <a:latin typeface="Baskerville Old Face" pitchFamily="18" charset="0"/>
              </a:rPr>
            </a:br>
            <a:r>
              <a:rPr lang="en-US" sz="5400" b="1" dirty="0" err="1" smtClean="0">
                <a:solidFill>
                  <a:srgbClr val="FF0000"/>
                </a:solidFill>
                <a:latin typeface="Baskerville Old Face" pitchFamily="18" charset="0"/>
              </a:rPr>
              <a:t>Hartal</a:t>
            </a:r>
            <a:r>
              <a:rPr lang="en-US" sz="5400" b="1" dirty="0" smtClean="0">
                <a:solidFill>
                  <a:srgbClr val="FF0000"/>
                </a:solidFill>
                <a:latin typeface="Baskerville Old Face" pitchFamily="18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Baskerville Old Face" pitchFamily="18" charset="0"/>
            </a:endParaRPr>
          </a:p>
        </p:txBody>
      </p:sp>
      <p:pic>
        <p:nvPicPr>
          <p:cNvPr id="5" name="Content Placeholder 4" descr="hartal113010_5.jpg"/>
          <p:cNvPicPr>
            <a:picLocks noGrp="1" noChangeAspect="1"/>
          </p:cNvPicPr>
          <p:nvPr>
            <p:ph idx="1"/>
          </p:nvPr>
        </p:nvPicPr>
        <p:blipFill>
          <a:blip r:embed="rId2"/>
          <a:srcRect l="98" r="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4402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672097df731ff298c09133e353d02e962013031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457200"/>
            <a:ext cx="4267200" cy="2819400"/>
          </a:xfrm>
        </p:spPr>
      </p:pic>
      <p:pic>
        <p:nvPicPr>
          <p:cNvPr id="6" name="Picture 5" descr="d9bd0aaa399bdf6c1eae34584fe9a2e32013013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657600"/>
            <a:ext cx="4343400" cy="2667000"/>
          </a:xfrm>
          <a:prstGeom prst="rect">
            <a:avLst/>
          </a:prstGeom>
        </p:spPr>
      </p:pic>
      <p:pic>
        <p:nvPicPr>
          <p:cNvPr id="7" name="Picture 6" descr="bbbb2011110211320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533400"/>
            <a:ext cx="3810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1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Hunger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p5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1392" b="1392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971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75000"/>
            </a:schemeClr>
          </a:solidFill>
          <a:ln>
            <a:solidFill>
              <a:srgbClr val="FFFF00"/>
            </a:solidFill>
          </a:ln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Baggers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bangladesh-beggars.jpg"/>
          <p:cNvPicPr>
            <a:picLocks noGrp="1" noChangeAspect="1"/>
          </p:cNvPicPr>
          <p:nvPr>
            <p:ph idx="1"/>
          </p:nvPr>
        </p:nvPicPr>
        <p:blipFill>
          <a:blip r:embed="rId2"/>
          <a:srcRect t="8587" b="8587"/>
          <a:stretch>
            <a:fillRect/>
          </a:stretch>
        </p:blipFill>
        <p:spPr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405994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ortrait-woman-beggar-streets-kolkata-india.jpg"/>
          <p:cNvPicPr>
            <a:picLocks noGrp="1" noChangeAspect="1"/>
          </p:cNvPicPr>
          <p:nvPr>
            <p:ph idx="1"/>
          </p:nvPr>
        </p:nvPicPr>
        <p:blipFill>
          <a:blip r:embed="rId2"/>
          <a:srcRect t="8743" b="8743"/>
          <a:stretch>
            <a:fillRect/>
          </a:stretch>
        </p:blipFill>
        <p:spPr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56747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0" y="274638"/>
            <a:ext cx="3810000" cy="7159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Overpopulation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Content Placeholder 3" descr="p1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04800" y="381000"/>
            <a:ext cx="4600575" cy="3347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p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600" y="990600"/>
            <a:ext cx="3657600" cy="5163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p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400" y="3886200"/>
            <a:ext cx="4314825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7500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110131gimg_101072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323850"/>
            <a:ext cx="4876800" cy="3181350"/>
          </a:xfrm>
          <a:ln>
            <a:solidFill>
              <a:srgbClr val="FFFF00"/>
            </a:solidFill>
          </a:ln>
        </p:spPr>
      </p:pic>
      <p:pic>
        <p:nvPicPr>
          <p:cNvPr id="5" name="Picture 4" descr="201101313663450115_d29f047fa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762000"/>
            <a:ext cx="1993697" cy="23622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6" name="Picture 5" descr="child-beggars-caring-for-each-other-cropped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3771900"/>
            <a:ext cx="3810000" cy="2705100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86727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13316" name="Picture 4" descr="DSC01618_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3140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19460" name="Picture 4" descr="DSC02682_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6615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20484" name="Picture 4" descr="DSC05597_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 descr="DSC09271_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50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Foto WIN\21 Přátelství\bigstockphoto_Children_in_park_7099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6800" y="4267200"/>
            <a:ext cx="1066800" cy="1600200"/>
          </a:xfrm>
        </p:spPr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80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P</a:t>
            </a:r>
            <a:endParaRPr lang="cs-CZ" sz="8000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905000" y="4267200"/>
            <a:ext cx="930063" cy="16002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000" b="1" dirty="0">
                <a:ln w="6350"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Ř</a:t>
            </a:r>
          </a:p>
        </p:txBody>
      </p:sp>
      <p:sp>
        <p:nvSpPr>
          <p:cNvPr id="5" name="Obdélník 4"/>
          <p:cNvSpPr/>
          <p:nvPr/>
        </p:nvSpPr>
        <p:spPr>
          <a:xfrm>
            <a:off x="2694619" y="4267200"/>
            <a:ext cx="886781" cy="16002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000" b="1" dirty="0">
                <a:ln w="6350"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Á</a:t>
            </a:r>
          </a:p>
        </p:txBody>
      </p:sp>
      <p:sp>
        <p:nvSpPr>
          <p:cNvPr id="6" name="Obdélník 5"/>
          <p:cNvSpPr/>
          <p:nvPr/>
        </p:nvSpPr>
        <p:spPr>
          <a:xfrm>
            <a:off x="3429000" y="4267200"/>
            <a:ext cx="813044" cy="16002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000" b="1" dirty="0">
                <a:ln w="6350"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T</a:t>
            </a:r>
          </a:p>
        </p:txBody>
      </p:sp>
      <p:sp>
        <p:nvSpPr>
          <p:cNvPr id="7" name="Obdélník 6"/>
          <p:cNvSpPr/>
          <p:nvPr/>
        </p:nvSpPr>
        <p:spPr>
          <a:xfrm>
            <a:off x="4060551" y="4267200"/>
            <a:ext cx="816249" cy="16002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000" b="1" dirty="0">
                <a:ln w="6350"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E</a:t>
            </a:r>
          </a:p>
        </p:txBody>
      </p:sp>
      <p:sp>
        <p:nvSpPr>
          <p:cNvPr id="9" name="Obdélník 8"/>
          <p:cNvSpPr/>
          <p:nvPr/>
        </p:nvSpPr>
        <p:spPr>
          <a:xfrm>
            <a:off x="4715035" y="4267200"/>
            <a:ext cx="771365" cy="16002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000" b="1" dirty="0">
                <a:ln w="6350"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L</a:t>
            </a:r>
          </a:p>
        </p:txBody>
      </p:sp>
      <p:sp>
        <p:nvSpPr>
          <p:cNvPr id="10" name="Obdélník 9"/>
          <p:cNvSpPr/>
          <p:nvPr/>
        </p:nvSpPr>
        <p:spPr>
          <a:xfrm>
            <a:off x="5414517" y="4267200"/>
            <a:ext cx="833883" cy="16002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000" b="1" dirty="0">
                <a:ln w="6350"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S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6121156" y="4267200"/>
            <a:ext cx="813044" cy="16002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000" b="1" dirty="0">
                <a:ln w="6350"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T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6858000" y="4267200"/>
            <a:ext cx="877164" cy="16002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000" b="1" dirty="0">
                <a:ln w="6350"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V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7620000" y="4267200"/>
            <a:ext cx="679994" cy="16002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000" b="1" dirty="0">
                <a:ln w="6350"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Í</a:t>
            </a:r>
          </a:p>
        </p:txBody>
      </p:sp>
    </p:spTree>
    <p:extLst>
      <p:ext uri="{BB962C8B-B14F-4D97-AF65-F5344CB8AC3E}">
        <p14:creationId xmlns:p14="http://schemas.microsoft.com/office/powerpoint/2010/main" val="195660364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path" presetSubtype="0" repeatCount="indefinite" ac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12 -0.02398  0.033 -0.05863  0.058 -0.05863  C 0.095 -0.05863  0.125 -0.02265  0.125 0.02265  C 0.125 0.03731  0.122 0.05063  0.116 0.06262  C 0.117 0.06262  0 0.2425  0 0.24383  C 0 0.2425  -0.117 0.06262  -0.116 0.06262  C -0.122 0.05063  -0.125 0.03731  -0.125 0.02265  C -0.125 -0.02265  -0.095 -0.05863  -0.057 -0.05863  C -0.033 -0.05863  -0.012 -0.02398  0 0  Z" pathEditMode="relative" ptsTypes="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8" presetClass="path" presetSubtype="0" repeatCount="indefinite" ac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87231E-6 C 0.01702 3.87231E-6 0.03108 -0.02105 0.03108 -0.04627 C 0.03108 -0.07287 0.01702 -0.09392 -1.38889E-6 -0.09392 C -0.01701 -0.09392 -0.03107 -0.11474 -0.03107 -0.13995 C -0.03107 -0.16517 -0.01701 -0.18599 -1.38889E-6 -0.18599 C 0.01702 -0.18599 0.03108 -0.20704 0.03108 -0.23225 C 0.03108 -0.25746 0.01702 -0.27828 -1.38889E-6 -0.27828 C -0.01701 -0.27828 -0.03107 -0.29933 -0.03107 -0.32593 C -0.03107 -0.35115 -0.01701 -0.37197 -1.38889E-6 -0.37197 C 0.01702 -0.37197 0.03108 -0.35115 0.03108 -0.32593 C 0.03108 -0.29933 0.01702 -0.27828 -1.38889E-6 -0.27828 C -0.01701 -0.27828 -0.03107 -0.25746 -0.03107 -0.23225 C -0.03107 -0.20704 -0.01701 -0.18599 -1.38889E-6 -0.18599 C 0.01702 -0.18599 0.03108 -0.16517 0.03108 -0.13995 C 0.03108 -0.11474 0.01702 -0.09392 -1.38889E-6 -0.09392 C -0.01701 -0.09392 -0.03107 -0.07287 -0.03107 -0.04627 C -0.03107 -0.02105 -0.01701 3.87231E-6 -1.38889E-6 3.87231E-6 Z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59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5" presetClass="path" presetSubtype="0" repeatCount="indefinite" ac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-0.022 -0.02265  -0.033 -0.06129  -0.027 -0.09993  C -0.024 -0.11325  -0.02 -0.12658  -0.014 -0.13724  C -0.01 -0.10659  0.004 -0.07861  0.025 -0.06129  C 0.025 -0.0986  0.041 -0.13457  0.068 -0.15056  C 0.077 -0.15722  0.087 -0.15989  0.097 -0.16122  C 0.082 -0.13857  0.074 -0.10659  0.077 -0.07328  C 0.099 -0.09727  0.13 -0.1026  0.157 -0.08527  C 0.166 -0.07994  0.175 -0.07062  0.181 -0.06129  C 0.158 -0.06396  0.134 -0.05196  0.117 -0.02798  C 0.144 -0.01999  0.167 0.00799  0.174 0.04663  C 0.176 0.05996  0.176 0.07328  0.174 0.08661  C 0.161 0.06129  0.139 0.04397  0.115 0.0413  C 0.127 0.07461  0.124 0.11592  0.106 0.14656  C 0.099 0.15722  0.091 0.16655  0.082 0.17188  C 0.089 0.14257  0.085 0.10926  0.072 0.08261  C 0.06 0.11592  0.034 0.13857  0.004 0.13857  C -0.007 0.13857  -0.017 0.13591  -0.026 0.13058  C -0.004 0.11992  0.013 0.0946  0.021 0.06396  C -0.007 0.07195  -0.036 0.05996  -0.055 0.02931  C -0.062 0.01732  -0.066 0.00533  -0.069 -0.00799  C -0.049 0.00933  -0.023 0.01199  0 0  Z" pathEditMode="relative" ptsTypes="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1" presetClass="path" presetSubtype="0" repeatCount="indefinite" ac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6 0.00799  0.011 0.01466  0.015 0.02265  C 0.02 0.01466  0.024 0.00799  0.03 0  C 0.065 -0.04663  0.107 -0.06662  0.124 -0.0453  C 0.14 -0.02265  0.125 0.03331  0.09 0.07994  C 0.084 0.08661  0.079 0.09327  0.073 0.09993  C 0.079 0.10526  0.084 0.11192  0.09 0.11992  C 0.125 0.16655  0.14 0.22251  0.124 0.24383  C 0.107 0.26648  0.065 0.2465  0.03 0.19986  C 0.024 0.19187  0.02 0.1852  0.015 0.17721  C 0.011 0.1852  0.006 0.19187  0 0.19986  C -0.035 0.2465  -0.077 0.26648  -0.094 0.24383  C -0.11 0.22251  -0.095 0.16655  -0.06 0.11992  C -0.054 0.11192  -0.049 0.10526  -0.043 0.09993  C -0.049 0.09327  -0.054 0.08661  -0.06 0.07994  C -0.095 0.03331  -0.11 -0.02265  -0.094 -0.0453  C -0.077 -0.06662  -0.035 -0.04663  0 0  Z" pathEditMode="relative" ptsTypes="">
                                      <p:cBhvr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8" presetClass="path" presetSubtype="0" repeatCount="indefinite" ac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8 0.01066  0.017 0.02132  0.021 0.03464  C 0.025 0.0493  0.027 0.06662  0.029 0.08394  C 0.031 0.10126  0.029 0.11592  0.027 0.13191  C 0.025 0.14656  0.022 0.16255  0.015 0.17588  C 0.009 0.1892  -0.001 0.19986  -0.012 0.20786  C -0.022 0.21585  -0.034 0.22118  -0.046 0.22384  C -0.058 0.22651  -0.07 0.22651  -0.081 0.22384  C -0.093 0.22118  -0.104 0.21452  -0.113 0.20386  C -0.122 0.19453  -0.13 0.18254  -0.134 0.16788  C -0.139 0.15456  -0.141 0.13591  -0.141 0.12125  C -0.142 0.10659  -0.141 0.08927  -0.136 0.07461  C -0.131 0.06129  -0.122 0.05063  -0.11 0.0453  C -0.098 0.0413  -0.086 0.04663  -0.078 0.05596  C -0.071 0.06529  -0.066 0.07994  -0.065 0.09727  C -0.065 0.11459  -0.066 0.13058  -0.071 0.1439  C -0.076 0.15722  -0.075 0.15989  -0.095 0.17721  C -0.113 0.19586  -0.131 0.19053  -0.142 0.19187  C -0.153 0.19187  -0.162 0.18654  -0.173 0.18121  C -0.185 0.17455  -0.195 0.16255  -0.202 0.15189  C -0.209 0.14124  -0.212 0.12791  -0.216 0.10659  C -0.219 0.08527  -0.219 0.07461  -0.219 0.05863  C -0.219 0.04264  -0.219 0.02665  -0.219 0.01066  E" pathEditMode="relative" ptsTypes="">
                                      <p:cBhvr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87231E-6 L -0.00781 -0.56073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803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5" presetClass="path" presetSubtype="0" repeatCount="indefinite" ac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4 -0.08927  -0.046 -0.16655  -0.113 -0.17188  C -0.177 -0.17854  -0.237 -0.11858  -0.241 -0.03198  C -0.246 0.04797  -0.204 0.12258  -0.144 0.12791  C -0.089 0.13191  -0.037 0.08261  -0.033 0.00799  C -0.029 -0.05996  -0.064 -0.12391  -0.115 -0.12924  C -0.162 -0.13324  -0.206 -0.09194  -0.209 -0.02931  C -0.212 0.02665  -0.184 0.08128  -0.142 0.08394  C -0.104 0.08794  -0.068 0.05596  -0.065 0.00533  C -0.063 -0.03997  -0.084 -0.08394  -0.117 -0.08661  C -0.146 -0.08927  -0.175 -0.06529  -0.177 -0.02665  C -0.179 0.00666  -0.164 0.03864  -0.14 0.0413  C -0.12 0.04397  -0.099 0.02931  -0.098 0.00266  C -0.096 -0.01865  -0.104 -0.0413  -0.119 -0.04397  C -0.131 -0.04397  -0.143 -0.03864  -0.145 -0.02398  C -0.146 -0.01466  -0.144 -0.00533  -0.138 -0.00133  C -0.135 0  -0.133 0  -0.13 -0.00133  E" pathEditMode="relative" ptsTypes="">
                                      <p:cBhvr>
                                        <p:cTn id="1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4" presetClass="path" presetSubtype="0" repeatCount="indefinite" ac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67 -0.0533  C 0.081 -0.06529  0.102 -0.07195  0.124 -0.07195  C 0.149 -0.07195  0.169 -0.06529  0.183 -0.0533  L 0.25 0  E" pathEditMode="relative" ptsTypes="">
                                      <p:cBhvr>
                                        <p:cTn id="2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6" presetClass="path" presetSubtype="0" repeatCount="indefinite" ac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87231E-6 L -0.40625 -0.52742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3" y="-2637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path" presetSubtype="0" repeatCount="indefinite" ac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87231E-6 C -0.00591 0.08397 -0.02518 0.14388 -0.04427 0.14388 C -0.06354 0.14388 -0.08039 0.08397 -0.08629 3.87231E-6 C -0.09445 0.08397 -0.11059 0.14388 -0.13021 0.14388 C -0.14948 0.14388 -0.16632 0.08397 -0.1717 3.87231E-6 C -0.17986 0.08397 -0.1967 0.14388 -0.21598 0.14388 C -0.23559 0.14388 -0.25486 0.08397 -0.2599 3.87231E-6 C -0.2658 0.08397 -0.28264 0.14388 -0.30469 0.14388 C -0.32101 0.14388 -0.34028 0.08397 -0.34584 3.87231E-6 C -0.35174 0.08397 -0.37101 0.14388 -0.39011 0.14388 C -0.40938 0.14388 -0.42622 0.08397 -0.43212 3.87231E-6 C -0.44028 0.08397 -0.45643 0.14388 -0.47604 0.14388 C -0.49532 0.14388 -0.51216 0.08397 -0.52032 3.87231E-6 C -0.5257 0.08397 -0.54254 0.14388 -0.56181 0.14388 C -0.58143 0.14388 -0.6007 0.08397 -0.60573 3.87231E-6 C -0.61164 0.08397 -0.62848 0.14388 -0.65052 0.14388 C -0.66979 0.14388 -0.68611 0.08397 -0.69167 3.87231E-6 " pathEditMode="relative" rAng="0" ptsTypes="fffffffffffffffff">
                                      <p:cBhvr>
                                        <p:cTn id="2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83" y="7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Foto WIN\21 Přátelství\csr-320x1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</p:spPr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60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DEFINICE PŘÁTELSTVÍ</a:t>
            </a:r>
            <a:endParaRPr lang="cs-CZ" sz="6000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0" y="4953000"/>
            <a:ext cx="9144000" cy="167640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cs-CZ" sz="3200" b="1" dirty="0">
                <a:ln w="6350"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„PŘÁTELSTVÍ JE TĚLESNÁ I EMOČNÍ OPORA POSKYTNUTÁ RODINOU, PŘÁTELI, SPOLUPRACOVNÍKY NEBO JINÝMI LIDMI.“</a:t>
            </a:r>
          </a:p>
        </p:txBody>
      </p:sp>
    </p:spTree>
    <p:extLst>
      <p:ext uri="{BB962C8B-B14F-4D97-AF65-F5344CB8AC3E}">
        <p14:creationId xmlns:p14="http://schemas.microsoft.com/office/powerpoint/2010/main" val="386018218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E:\Foto WIN\21 Přátelství\friendship__by_sylwin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0" y="5562600"/>
            <a:ext cx="9144000" cy="914400"/>
          </a:xfrm>
          <a:prstGeom prst="rect">
            <a:avLst/>
          </a:prstGeom>
          <a:solidFill>
            <a:srgbClr val="0033CC">
              <a:alpha val="49804"/>
            </a:srgbClr>
          </a:solidFill>
        </p:spPr>
        <p:txBody>
          <a:bodyPr lIns="468000"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514350" indent="-514350" defTabSz="914400">
              <a:spcBef>
                <a:spcPct val="0"/>
              </a:spcBef>
              <a:defRPr/>
            </a:pPr>
            <a:r>
              <a:rPr lang="cs-CZ" sz="48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1. EMOČNÍ PODPORA</a:t>
            </a:r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60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PŘÁTELSTVÍ</a:t>
            </a:r>
            <a:endParaRPr lang="cs-CZ" sz="6000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1079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E:\Foto WIN\21 Přátelství\j04023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0" y="5638800"/>
            <a:ext cx="9144000" cy="914400"/>
          </a:xfrm>
          <a:prstGeom prst="rect">
            <a:avLst/>
          </a:prstGeom>
          <a:solidFill>
            <a:srgbClr val="0033CC">
              <a:alpha val="49804"/>
            </a:srgbClr>
          </a:solidFill>
        </p:spPr>
        <p:txBody>
          <a:bodyPr lIns="468000"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514350" indent="-514350" defTabSz="914400">
              <a:spcBef>
                <a:spcPct val="0"/>
              </a:spcBef>
              <a:defRPr/>
            </a:pPr>
            <a:r>
              <a:rPr lang="cs-CZ" sz="48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2. INFORMAČNÍ PODPORA</a:t>
            </a:r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60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PŘÁTELSTVÍ</a:t>
            </a:r>
            <a:endParaRPr lang="cs-CZ" sz="6000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0" y="4800600"/>
            <a:ext cx="9144000" cy="914400"/>
          </a:xfrm>
          <a:prstGeom prst="rect">
            <a:avLst/>
          </a:prstGeom>
          <a:noFill/>
        </p:spPr>
        <p:txBody>
          <a:bodyPr lIns="468000"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514350" indent="-514350" defTabSz="914400">
              <a:spcBef>
                <a:spcPct val="0"/>
              </a:spcBef>
              <a:defRPr/>
            </a:pPr>
            <a:r>
              <a:rPr lang="cs-CZ" sz="48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1. EMOČNÍ PODPORA</a:t>
            </a:r>
          </a:p>
        </p:txBody>
      </p:sp>
    </p:spTree>
    <p:extLst>
      <p:ext uri="{BB962C8B-B14F-4D97-AF65-F5344CB8AC3E}">
        <p14:creationId xmlns:p14="http://schemas.microsoft.com/office/powerpoint/2010/main" val="334466986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Foto WIN\21 Přátelství\Friends_for_ever____by_Michel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0" y="5715000"/>
            <a:ext cx="9144000" cy="838200"/>
          </a:xfrm>
          <a:prstGeom prst="rect">
            <a:avLst/>
          </a:prstGeom>
          <a:solidFill>
            <a:srgbClr val="0033CC">
              <a:alpha val="49804"/>
            </a:srgbClr>
          </a:solidFill>
        </p:spPr>
        <p:txBody>
          <a:bodyPr lIns="468000"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514350" indent="-514350" defTabSz="914400">
              <a:spcBef>
                <a:spcPct val="0"/>
              </a:spcBef>
              <a:defRPr/>
            </a:pPr>
            <a:r>
              <a:rPr lang="cs-CZ" sz="48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3. PRAKTICKÁ POMOC</a:t>
            </a:r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60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PŘÁTELSTVÍ</a:t>
            </a:r>
            <a:endParaRPr lang="cs-CZ" sz="6000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0" y="5029200"/>
            <a:ext cx="9144000" cy="914400"/>
          </a:xfrm>
          <a:prstGeom prst="rect">
            <a:avLst/>
          </a:prstGeom>
          <a:noFill/>
        </p:spPr>
        <p:txBody>
          <a:bodyPr lIns="468000"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514350" indent="-514350" defTabSz="914400">
              <a:spcBef>
                <a:spcPct val="0"/>
              </a:spcBef>
              <a:defRPr/>
            </a:pPr>
            <a:r>
              <a:rPr lang="cs-CZ" sz="48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2. INFORMAČNÍ PODPORA</a:t>
            </a: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0" y="4267200"/>
            <a:ext cx="9144000" cy="914400"/>
          </a:xfrm>
          <a:prstGeom prst="rect">
            <a:avLst/>
          </a:prstGeom>
          <a:noFill/>
        </p:spPr>
        <p:txBody>
          <a:bodyPr lIns="468000"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514350" indent="-514350" defTabSz="914400">
              <a:spcBef>
                <a:spcPct val="0"/>
              </a:spcBef>
              <a:defRPr/>
            </a:pPr>
            <a:r>
              <a:rPr lang="cs-CZ" sz="48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1. EMOČNÍ PODPORA</a:t>
            </a:r>
          </a:p>
        </p:txBody>
      </p:sp>
    </p:spTree>
    <p:extLst>
      <p:ext uri="{BB962C8B-B14F-4D97-AF65-F5344CB8AC3E}">
        <p14:creationId xmlns:p14="http://schemas.microsoft.com/office/powerpoint/2010/main" val="89594821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E:\Foto WIN\Ruce\hel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0" y="304800"/>
            <a:ext cx="9144000" cy="2971800"/>
          </a:xfrm>
          <a:prstGeom prst="rect">
            <a:avLst/>
          </a:prstGeom>
          <a:noFill/>
        </p:spPr>
        <p:txBody>
          <a:bodyPr lIns="108000"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514350" indent="-514350" algn="ctr" defTabSz="914400">
              <a:spcBef>
                <a:spcPct val="0"/>
              </a:spcBef>
              <a:defRPr/>
            </a:pPr>
            <a: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„ŽÁDNÝ ČLOVĚK </a:t>
            </a:r>
          </a:p>
          <a:p>
            <a:pPr marL="514350" indent="-514350" algn="ctr" defTabSz="914400">
              <a:spcBef>
                <a:spcPct val="0"/>
              </a:spcBef>
              <a:defRPr/>
            </a:pPr>
            <a: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NENÍ OSTROV SÁM PRO SEBE. </a:t>
            </a:r>
          </a:p>
          <a:p>
            <a:pPr marL="514350" indent="-514350" algn="ctr" defTabSz="914400">
              <a:spcBef>
                <a:spcPct val="0"/>
              </a:spcBef>
              <a:defRPr/>
            </a:pPr>
            <a: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KAŽDÝ JE KUS </a:t>
            </a:r>
          </a:p>
          <a:p>
            <a:pPr marL="514350" indent="-514350" algn="ctr" defTabSz="914400">
              <a:spcBef>
                <a:spcPct val="0"/>
              </a:spcBef>
              <a:defRPr/>
            </a:pPr>
            <a: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NĚJAKÉHO KONTINENTU.“</a:t>
            </a:r>
          </a:p>
          <a:p>
            <a:pPr marL="514350" indent="-514350" algn="ctr" defTabSz="914400">
              <a:spcBef>
                <a:spcPct val="0"/>
              </a:spcBef>
              <a:defRPr/>
            </a:pPr>
            <a:r>
              <a:rPr lang="cs-CZ" sz="20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							JOHN DONNE </a:t>
            </a:r>
          </a:p>
        </p:txBody>
      </p:sp>
    </p:spTree>
    <p:extLst>
      <p:ext uri="{BB962C8B-B14F-4D97-AF65-F5344CB8AC3E}">
        <p14:creationId xmlns:p14="http://schemas.microsoft.com/office/powerpoint/2010/main" val="278915674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1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685800"/>
            <a:ext cx="4711429" cy="3154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p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5200" y="3048000"/>
            <a:ext cx="5080000" cy="3390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744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Foto WIN\21 Přátelství\6588ca581a296508c2077421ef8462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7800"/>
          </a:xfrm>
        </p:spPr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60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KDYŽ JSME NA DNĚ:</a:t>
            </a:r>
            <a:endParaRPr lang="cs-CZ" sz="6000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0" y="5105400"/>
            <a:ext cx="9144000" cy="1219200"/>
          </a:xfrm>
          <a:prstGeom prst="rect">
            <a:avLst/>
          </a:prstGeom>
          <a:solidFill>
            <a:srgbClr val="800000">
              <a:alpha val="50196"/>
            </a:srgbClr>
          </a:solidFill>
        </p:spPr>
        <p:txBody>
          <a:bodyPr lIns="468000"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514350" indent="-514350" defTabSz="914400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 MÁME PŘÍTELE, KTERÝ BY NÁS   </a:t>
            </a:r>
            <a:b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</a:br>
            <a: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 ODVEZL DO NEMOCNICE?</a:t>
            </a:r>
          </a:p>
        </p:txBody>
      </p:sp>
    </p:spTree>
    <p:extLst>
      <p:ext uri="{BB962C8B-B14F-4D97-AF65-F5344CB8AC3E}">
        <p14:creationId xmlns:p14="http://schemas.microsoft.com/office/powerpoint/2010/main" val="368548553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E:\Foto WIN\Lidé\6a00d8341c863053ef00e5512341608834-800wi.jpg"/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8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7800"/>
          </a:xfrm>
        </p:spPr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60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KDYŽ JSME NA DNĚ:</a:t>
            </a:r>
            <a:endParaRPr lang="cs-CZ" sz="6000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0" y="5029200"/>
            <a:ext cx="9144000" cy="1295400"/>
          </a:xfrm>
          <a:prstGeom prst="rect">
            <a:avLst/>
          </a:prstGeom>
          <a:solidFill>
            <a:srgbClr val="800000">
              <a:alpha val="50196"/>
            </a:srgbClr>
          </a:solidFill>
        </p:spPr>
        <p:txBody>
          <a:bodyPr lIns="468000"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514350" indent="-514350" defTabSz="914400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 MÁME PŘÍTELE,KTERÝ BY NÁM </a:t>
            </a:r>
            <a:b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</a:br>
            <a: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 PŮJČIL PENÍZE?</a:t>
            </a:r>
          </a:p>
        </p:txBody>
      </p:sp>
    </p:spTree>
    <p:extLst>
      <p:ext uri="{BB962C8B-B14F-4D97-AF65-F5344CB8AC3E}">
        <p14:creationId xmlns:p14="http://schemas.microsoft.com/office/powerpoint/2010/main" val="147554270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E:\Foto WIN\Lidé\uvod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7800"/>
          </a:xfrm>
        </p:spPr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60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KDYŽ JSME NA DNĚ:</a:t>
            </a:r>
            <a:endParaRPr lang="cs-CZ" sz="6000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0" y="5257800"/>
            <a:ext cx="9144000" cy="1295400"/>
          </a:xfrm>
          <a:prstGeom prst="rect">
            <a:avLst/>
          </a:prstGeom>
          <a:solidFill>
            <a:srgbClr val="800000">
              <a:alpha val="50196"/>
            </a:srgbClr>
          </a:solidFill>
        </p:spPr>
        <p:txBody>
          <a:bodyPr lIns="468000"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514350" indent="-514350" defTabSz="914400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 MÁME PŘÍTELE, KTERÝ BY NÁM </a:t>
            </a:r>
            <a:b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</a:br>
            <a: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 POMOHL , KDYŽ ONEMOCNÍME?</a:t>
            </a:r>
          </a:p>
        </p:txBody>
      </p:sp>
    </p:spTree>
    <p:extLst>
      <p:ext uri="{BB962C8B-B14F-4D97-AF65-F5344CB8AC3E}">
        <p14:creationId xmlns:p14="http://schemas.microsoft.com/office/powerpoint/2010/main" val="264978929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Foto WIN\Lidé\j0422200.jpg"/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3200400"/>
          </a:xfrm>
          <a:solidFill>
            <a:srgbClr val="FFFFFF">
              <a:alpha val="50196"/>
            </a:srgbClr>
          </a:solidFill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JESTLIŽE NAŠE ODPOVĚDI NA PŘEDCHOZÍ OTÁZKY BYLY NEGATIVNÍ, </a:t>
            </a:r>
            <a:br>
              <a:rPr lang="cs-CZ" sz="3200" dirty="0" smtClean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</a:br>
            <a:r>
              <a:rPr lang="cs-CZ" sz="3200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HROZÍ NÁM RIZIKO NEMOCI </a:t>
            </a:r>
            <a:br>
              <a:rPr lang="cs-CZ" sz="3200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</a:br>
            <a:r>
              <a:rPr lang="cs-CZ" sz="3200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A PŘEDČASNÉ SMRTI 3-5x VÍCE, </a:t>
            </a:r>
            <a:r>
              <a:rPr lang="cs-CZ" sz="3200" dirty="0" smtClean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/>
            </a:r>
            <a:br>
              <a:rPr lang="cs-CZ" sz="3200" dirty="0" smtClean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</a:br>
            <a:r>
              <a:rPr lang="cs-CZ" sz="3200" dirty="0" smtClean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NEŽ LIDEM, KTEŘÍ SE MOHOU </a:t>
            </a:r>
            <a:br>
              <a:rPr lang="cs-CZ" sz="3200" dirty="0" smtClean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</a:br>
            <a:r>
              <a:rPr lang="cs-CZ" sz="3200" dirty="0" smtClean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V NOUZI OBRÁTIT NA PŘÍTELE.</a:t>
            </a:r>
            <a:endParaRPr lang="cs-CZ" sz="3200" dirty="0">
              <a:solidFill>
                <a:srgbClr val="00206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13233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Foto WIN\21 Přátelství\simplicity_of_friendshi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4038600"/>
            <a:ext cx="9144000" cy="28194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60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PŘÁTELSTVÍ </a:t>
            </a:r>
            <a:br>
              <a:rPr lang="cs-CZ" sz="60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</a:br>
            <a:r>
              <a:rPr lang="cs-CZ" sz="60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= </a:t>
            </a:r>
            <a:br>
              <a:rPr lang="cs-CZ" sz="60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</a:br>
            <a:r>
              <a:rPr lang="cs-CZ" sz="60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DELŠÍ ŽIVOT</a:t>
            </a:r>
            <a:endParaRPr lang="cs-CZ" sz="6000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15658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Foto WIN\21 Přátelství\3420757177_2edc6493e0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4953000"/>
            <a:ext cx="4495800" cy="1676400"/>
          </a:xfrm>
        </p:spPr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54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KVALITA</a:t>
            </a:r>
            <a:endParaRPr lang="cs-CZ" sz="5400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4876800" y="4953000"/>
            <a:ext cx="4267200" cy="16764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cs-CZ" sz="5400" b="1" dirty="0">
                <a:ln w="6350"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KVANTITA</a:t>
            </a: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3810000" y="4572000"/>
            <a:ext cx="1447800" cy="22860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cs-CZ" sz="54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89583862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E:\Foto WIN\Lidé\thumbs_u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76400"/>
          </a:xfrm>
        </p:spPr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54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MANŽELČINA LÁSKA </a:t>
            </a:r>
            <a:endParaRPr lang="cs-CZ" sz="5400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0" y="5410200"/>
            <a:ext cx="9144000" cy="1295400"/>
          </a:xfrm>
          <a:prstGeom prst="rect">
            <a:avLst/>
          </a:prstGeom>
          <a:solidFill>
            <a:srgbClr val="800000">
              <a:alpha val="50196"/>
            </a:srgbClr>
          </a:solidFill>
        </p:spPr>
        <p:txBody>
          <a:bodyPr lIns="468000"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514350" indent="-514350" defTabSz="914400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 MÉNĚ SDREČNÍCH POTÍŽÍ</a:t>
            </a:r>
          </a:p>
          <a:p>
            <a:pPr marL="514350" indent="-514350" defTabSz="914400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 MÉNĚ ŽALUDEČNÍCH VŘEDŮ</a:t>
            </a:r>
          </a:p>
        </p:txBody>
      </p:sp>
    </p:spTree>
    <p:extLst>
      <p:ext uri="{BB962C8B-B14F-4D97-AF65-F5344CB8AC3E}">
        <p14:creationId xmlns:p14="http://schemas.microsoft.com/office/powerpoint/2010/main" val="249988396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Foto WIN\21 Přátelství\65235c4cfb472c2d4bf6b96054bddd2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2133600"/>
            <a:ext cx="9144000" cy="1676400"/>
          </a:xfrm>
        </p:spPr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54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PŘÁTELSTVÍ A DEPRESE</a:t>
            </a:r>
            <a:endParaRPr lang="cs-CZ" sz="5400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0" y="5334000"/>
            <a:ext cx="9144000" cy="1295400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lIns="108000"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514350" indent="-514350" algn="ctr" defTabSz="914400">
              <a:spcBef>
                <a:spcPct val="0"/>
              </a:spcBef>
              <a:defRPr/>
            </a:pPr>
            <a: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PŘÁTELSTVÍ </a:t>
            </a:r>
            <a:b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</a:br>
            <a: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OVLIVŇUJE DUŠEVNÍ ZDRAVÍ</a:t>
            </a:r>
          </a:p>
        </p:txBody>
      </p:sp>
    </p:spTree>
    <p:extLst>
      <p:ext uri="{BB962C8B-B14F-4D97-AF65-F5344CB8AC3E}">
        <p14:creationId xmlns:p14="http://schemas.microsoft.com/office/powerpoint/2010/main" val="31432827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E:\Foto WIN\21 Přátelství\behindbars.JPG"/>
          <p:cNvPicPr>
            <a:picLocks noChangeAspect="1" noChangeArrowheads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286000"/>
          </a:xfrm>
        </p:spPr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54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PŘÁTELSTVÍ</a:t>
            </a:r>
            <a:br>
              <a:rPr lang="cs-CZ" sz="54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</a:br>
            <a:r>
              <a:rPr lang="cs-CZ" sz="54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A KRIMINALITA</a:t>
            </a:r>
            <a:endParaRPr lang="cs-CZ" sz="5400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0" y="5410200"/>
            <a:ext cx="9144000" cy="838200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lIns="108000"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514350" indent="-514350" algn="ctr" defTabSz="914400">
              <a:spcBef>
                <a:spcPct val="0"/>
              </a:spcBef>
              <a:defRPr/>
            </a:pPr>
            <a: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PŘÁTELSTVÍ SNIŽUJE KRIMINALITU</a:t>
            </a:r>
          </a:p>
        </p:txBody>
      </p:sp>
    </p:spTree>
    <p:extLst>
      <p:ext uri="{BB962C8B-B14F-4D97-AF65-F5344CB8AC3E}">
        <p14:creationId xmlns:p14="http://schemas.microsoft.com/office/powerpoint/2010/main" val="186768056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Foto WIN\21 Přátelství\friendship_by_lindathesai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3810000"/>
            <a:ext cx="9144000" cy="2743200"/>
          </a:xfrm>
        </p:spPr>
        <p:txBody>
          <a:bodyPr lIns="108000">
            <a:noAutofit/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marL="514350" indent="-514350" fontAlgn="auto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„NIKDO NENÍ TAKOVÝM </a:t>
            </a:r>
            <a:br>
              <a:rPr lang="cs-CZ" sz="36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</a:br>
            <a:r>
              <a:rPr lang="cs-CZ" sz="36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MILÁČKEM ŠTĚSTĚNY, </a:t>
            </a:r>
            <a:br>
              <a:rPr lang="cs-CZ" sz="36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</a:br>
            <a:r>
              <a:rPr lang="cs-CZ" sz="36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ABY NEPOTŘEBOVAL PŘÍTELE.“ </a:t>
            </a:r>
            <a:br>
              <a:rPr lang="cs-CZ" sz="36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</a:br>
            <a:r>
              <a:rPr lang="cs-CZ" sz="24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							SENECA</a:t>
            </a:r>
            <a:endParaRPr lang="cs-CZ" sz="2400" dirty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54747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Doprava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1295666183-traffic-jams-in-dhaka-city-_56212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5405" y="1341437"/>
            <a:ext cx="6793190" cy="4525963"/>
          </a:xfr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52094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Foto WIN\21 Přátelství\cake_eating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54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NA VĚKU NEZÁLEŽÍ</a:t>
            </a:r>
            <a:endParaRPr lang="cs-CZ" sz="5400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20513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E:\Foto WIN\21 Přátelství\20080724-DSC_3700_12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54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NA VĚKU NEZÁLEŽÍ</a:t>
            </a:r>
            <a:endParaRPr lang="cs-CZ" sz="5400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83573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E:\Foto WIN\21 Přátelství\vist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5181600"/>
            <a:ext cx="9144000" cy="1600200"/>
          </a:xfrm>
        </p:spPr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54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NA VĚKU NEZÁLEŽÍ</a:t>
            </a:r>
            <a:endParaRPr lang="cs-CZ" sz="5400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10827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 descr="E:\Foto WIN\21 Přátelství\old people on comput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54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NA VĚKU NEZÁLEŽÍ</a:t>
            </a:r>
            <a:endParaRPr lang="cs-CZ" sz="5400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83702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E:\Foto WIN\21 Přátelství\Fix_You_by_islandti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</p:spPr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cs-CZ" sz="54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  DĚTI NEZBYTNĚ </a:t>
            </a:r>
            <a:endParaRPr lang="cs-CZ" sz="5400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0" y="4495800"/>
            <a:ext cx="9144000" cy="2362200"/>
          </a:xfrm>
          <a:prstGeom prst="rect">
            <a:avLst/>
          </a:prstGeom>
        </p:spPr>
        <p:txBody>
          <a:bodyPr tIns="36000" rIns="432000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r" defTabSz="914400">
              <a:spcBef>
                <a:spcPct val="0"/>
              </a:spcBef>
              <a:defRPr/>
            </a:pPr>
            <a:r>
              <a:rPr lang="cs-CZ" sz="5400" b="1" dirty="0">
                <a:ln w="6350"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POTŘEBUJÍ </a:t>
            </a:r>
            <a:br>
              <a:rPr lang="cs-CZ" sz="5400" b="1" dirty="0">
                <a:ln w="6350"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</a:br>
            <a:r>
              <a:rPr lang="cs-CZ" sz="5400" b="1" dirty="0">
                <a:ln w="6350"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PŘÁTELSTVÍ</a:t>
            </a:r>
          </a:p>
        </p:txBody>
      </p:sp>
    </p:spTree>
    <p:extLst>
      <p:ext uri="{BB962C8B-B14F-4D97-AF65-F5344CB8AC3E}">
        <p14:creationId xmlns:p14="http://schemas.microsoft.com/office/powerpoint/2010/main" val="369434355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Foto WIN\21 Přátelství\3192135729_e577e90a45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76400"/>
          </a:xfrm>
        </p:spPr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cs-CZ" sz="54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  JAK NALÉZT </a:t>
            </a:r>
            <a:endParaRPr lang="cs-CZ" sz="5400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0" y="5181600"/>
            <a:ext cx="9144000" cy="1676400"/>
          </a:xfrm>
          <a:prstGeom prst="rect">
            <a:avLst/>
          </a:prstGeom>
        </p:spPr>
        <p:txBody>
          <a:bodyPr tIns="36000" rIns="432000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r" defTabSz="914400">
              <a:spcBef>
                <a:spcPct val="0"/>
              </a:spcBef>
              <a:defRPr/>
            </a:pPr>
            <a:r>
              <a:rPr lang="cs-CZ" sz="5400" b="1" dirty="0">
                <a:ln w="6350"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PŘÁTELSTVÍ</a:t>
            </a:r>
          </a:p>
        </p:txBody>
      </p:sp>
    </p:spTree>
    <p:extLst>
      <p:ext uri="{BB962C8B-B14F-4D97-AF65-F5344CB8AC3E}">
        <p14:creationId xmlns:p14="http://schemas.microsoft.com/office/powerpoint/2010/main" val="275598578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E:\Foto WIN\21 Přátelství\image-1-for-tiger-and-pig-friends-gallery-365277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</p:spPr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54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NĚKOLIK RAD</a:t>
            </a:r>
            <a:endParaRPr lang="cs-CZ" sz="5400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0" y="4953000"/>
            <a:ext cx="9144000" cy="1905000"/>
          </a:xfrm>
          <a:prstGeom prst="rect">
            <a:avLst/>
          </a:prstGeom>
          <a:noFill/>
        </p:spPr>
        <p:txBody>
          <a:bodyPr lIns="108000"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514350" indent="-514350" algn="ctr" defTabSz="914400">
              <a:spcBef>
                <a:spcPct val="0"/>
              </a:spcBef>
              <a:defRPr/>
            </a:pPr>
            <a: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„PŘÍTEL BY MĚL SNÁŠET</a:t>
            </a:r>
            <a:b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</a:br>
            <a: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PŘÍTELOVY SLABOSTI.“ </a:t>
            </a:r>
          </a:p>
          <a:p>
            <a:pPr marL="514350" indent="-514350" algn="ctr" defTabSz="914400">
              <a:spcBef>
                <a:spcPct val="0"/>
              </a:spcBef>
              <a:defRPr/>
            </a:pPr>
            <a:r>
              <a:rPr lang="cs-CZ" sz="24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					WILLIAM SHAKESPEARE</a:t>
            </a:r>
          </a:p>
        </p:txBody>
      </p:sp>
    </p:spTree>
    <p:extLst>
      <p:ext uri="{BB962C8B-B14F-4D97-AF65-F5344CB8AC3E}">
        <p14:creationId xmlns:p14="http://schemas.microsoft.com/office/powerpoint/2010/main" val="27032646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E:\Foto WIN\Lidé\3170840287_8d1792e952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286000"/>
          </a:xfrm>
        </p:spPr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cs-CZ" sz="54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  NĚKOLIK </a:t>
            </a:r>
            <a:br>
              <a:rPr lang="cs-CZ" sz="54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</a:br>
            <a:r>
              <a:rPr lang="cs-CZ" sz="54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  RAD</a:t>
            </a:r>
            <a:endParaRPr lang="cs-CZ" sz="5400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0" y="4267200"/>
            <a:ext cx="9144000" cy="2590800"/>
          </a:xfrm>
          <a:prstGeom prst="rect">
            <a:avLst/>
          </a:prstGeom>
          <a:noFill/>
        </p:spPr>
        <p:txBody>
          <a:bodyPr lIns="108000"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514350" indent="-514350" algn="ctr" defTabSz="914400">
              <a:spcBef>
                <a:spcPct val="0"/>
              </a:spcBef>
              <a:defRPr/>
            </a:pPr>
            <a: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„SMÍCH A ÚSMĚV JSOU BRÁNY, </a:t>
            </a:r>
          </a:p>
          <a:p>
            <a:pPr marL="514350" indent="-514350" algn="ctr" defTabSz="914400">
              <a:spcBef>
                <a:spcPct val="0"/>
              </a:spcBef>
              <a:defRPr/>
            </a:pPr>
            <a: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JIMIŽ SE DÁ DO ČLOVĚKA PROPAŠOVAT MNOHO DOBRÉHO.“  </a:t>
            </a:r>
            <a:r>
              <a:rPr lang="cs-CZ" sz="20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CHRISTIAN MORGENSTERN</a:t>
            </a:r>
          </a:p>
        </p:txBody>
      </p:sp>
    </p:spTree>
    <p:extLst>
      <p:ext uri="{BB962C8B-B14F-4D97-AF65-F5344CB8AC3E}">
        <p14:creationId xmlns:p14="http://schemas.microsoft.com/office/powerpoint/2010/main" val="224252141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E:\Foto WIN\21 Přátelství\dia_00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54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NĚKOLIK RAD</a:t>
            </a:r>
            <a:endParaRPr lang="cs-CZ" sz="5400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0" y="4343400"/>
            <a:ext cx="9144000" cy="2514600"/>
          </a:xfrm>
          <a:prstGeom prst="rect">
            <a:avLst/>
          </a:prstGeom>
          <a:noFill/>
        </p:spPr>
        <p:txBody>
          <a:bodyPr lIns="108000"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514350" indent="-514350" algn="ctr" defTabSz="914400">
              <a:spcBef>
                <a:spcPct val="0"/>
              </a:spcBef>
              <a:defRPr/>
            </a:pPr>
            <a: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„PŘÍTEL JE NĚKDO, </a:t>
            </a:r>
            <a:b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</a:br>
            <a: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PŘED KÝM JE MOŽNÉ </a:t>
            </a:r>
            <a:b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</a:br>
            <a: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MYSLET NAHLAS.“	</a:t>
            </a:r>
            <a:b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</a:br>
            <a:r>
              <a:rPr lang="cs-CZ" sz="20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				RALPH WALDO EMERSON</a:t>
            </a:r>
          </a:p>
        </p:txBody>
      </p:sp>
    </p:spTree>
    <p:extLst>
      <p:ext uri="{BB962C8B-B14F-4D97-AF65-F5344CB8AC3E}">
        <p14:creationId xmlns:p14="http://schemas.microsoft.com/office/powerpoint/2010/main" val="96714779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E:\Foto WIN\21 Přátelství\High_School_Friends__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6248400"/>
          </a:xfrm>
        </p:spPr>
        <p:txBody>
          <a:bodyPr lIns="108000">
            <a:noAutofit/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marL="514350" indent="-514350" algn="l" fontAlgn="auto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	„NEJVĚTŠÍ </a:t>
            </a:r>
            <a:br>
              <a:rPr lang="cs-CZ" sz="36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</a:br>
            <a:r>
              <a:rPr lang="cs-CZ" sz="36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BOLEST </a:t>
            </a:r>
            <a:br>
              <a:rPr lang="cs-CZ" sz="36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</a:br>
            <a:r>
              <a:rPr lang="cs-CZ" sz="36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NEZPŮSOBUJE </a:t>
            </a:r>
            <a:br>
              <a:rPr lang="cs-CZ" sz="36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</a:br>
            <a:r>
              <a:rPr lang="cs-CZ" sz="36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TUBERKULÓZA NEBO MALOMOCENSTVÍ, </a:t>
            </a:r>
            <a:br>
              <a:rPr lang="cs-CZ" sz="36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</a:br>
            <a:r>
              <a:rPr lang="cs-CZ" sz="36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ALE TO, </a:t>
            </a:r>
            <a:br>
              <a:rPr lang="cs-CZ" sz="36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</a:br>
            <a:r>
              <a:rPr lang="cs-CZ" sz="36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KDYŽ TĚ LIDÉ </a:t>
            </a:r>
            <a:br>
              <a:rPr lang="cs-CZ" sz="36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</a:br>
            <a:r>
              <a:rPr lang="cs-CZ" sz="36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NECHTĚJÍ, NEMILUJÍ </a:t>
            </a:r>
            <a:br>
              <a:rPr lang="cs-CZ" sz="36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</a:br>
            <a:r>
              <a:rPr lang="cs-CZ" sz="36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A NEPEČUJÍ O TEBE.“ </a:t>
            </a:r>
            <a:br>
              <a:rPr lang="cs-CZ" sz="36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</a:br>
            <a:r>
              <a:rPr lang="cs-CZ" sz="20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MATKA TEREZA</a:t>
            </a:r>
            <a:endParaRPr lang="cs-CZ" sz="2000" dirty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90874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5348.jpg"/>
          <p:cNvPicPr>
            <a:picLocks noGrp="1" noChangeAspect="1"/>
          </p:cNvPicPr>
          <p:nvPr>
            <p:ph idx="1"/>
          </p:nvPr>
        </p:nvPicPr>
        <p:blipFill>
          <a:blip r:embed="rId2"/>
          <a:srcRect t="6846" b="6846"/>
          <a:stretch>
            <a:fillRect/>
          </a:stretch>
        </p:blipFill>
        <p:spPr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69543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:\Foto WIN\Lidé\man-frustrat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0" y="4267200"/>
            <a:ext cx="9144000" cy="2667000"/>
          </a:xfrm>
          <a:prstGeom prst="rect">
            <a:avLst/>
          </a:prstGeom>
          <a:noFill/>
        </p:spPr>
        <p:txBody>
          <a:bodyPr lIns="108000"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514350" indent="-514350" algn="ctr" defTabSz="914400">
              <a:spcBef>
                <a:spcPct val="0"/>
              </a:spcBef>
              <a:defRPr/>
            </a:pPr>
            <a: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„RÁNA, </a:t>
            </a:r>
          </a:p>
          <a:p>
            <a:pPr marL="514350" indent="-514350" algn="ctr" defTabSz="914400">
              <a:spcBef>
                <a:spcPct val="0"/>
              </a:spcBef>
              <a:defRPr/>
            </a:pPr>
            <a: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KTEROU ZASADIL PŘÍTEL, </a:t>
            </a:r>
          </a:p>
          <a:p>
            <a:pPr marL="514350" indent="-514350" algn="ctr" defTabSz="914400">
              <a:spcBef>
                <a:spcPct val="0"/>
              </a:spcBef>
              <a:defRPr/>
            </a:pPr>
            <a: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SE NEHOJÍ.“</a:t>
            </a:r>
            <a:b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</a:br>
            <a:r>
              <a:rPr lang="cs-CZ" sz="20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				AFRICKÉ PŘÍSLOVÍ</a:t>
            </a:r>
          </a:p>
        </p:txBody>
      </p:sp>
    </p:spTree>
    <p:extLst>
      <p:ext uri="{BB962C8B-B14F-4D97-AF65-F5344CB8AC3E}">
        <p14:creationId xmlns:p14="http://schemas.microsoft.com/office/powerpoint/2010/main" val="392543529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E:\Foto WIN\Pomoc druhým\2080993288_a1c0f43b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4191000"/>
            <a:ext cx="9144000" cy="2286000"/>
          </a:xfrm>
          <a:solidFill>
            <a:srgbClr val="000000">
              <a:alpha val="50196"/>
            </a:srgbClr>
          </a:solidFill>
        </p:spPr>
        <p:txBody>
          <a:bodyPr lIns="108000">
            <a:noAutofit/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marL="514350" indent="-514350" algn="l" fontAlgn="auto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	„KDYBY KAŽDÝ ČLOVĚK </a:t>
            </a:r>
            <a:br>
              <a:rPr lang="cs-CZ" sz="36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</a:br>
            <a:r>
              <a:rPr lang="cs-CZ" sz="36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POMOHL JEDINÉ OSOBĚ, </a:t>
            </a:r>
            <a:br>
              <a:rPr lang="cs-CZ" sz="36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</a:br>
            <a:r>
              <a:rPr lang="cs-CZ" sz="36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CELÝ SVĚT BY BYL NAPRAVEN.“</a:t>
            </a:r>
            <a:br>
              <a:rPr lang="cs-CZ" sz="36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</a:br>
            <a:r>
              <a:rPr lang="cs-CZ" sz="20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					      NEZNÁMÝ AUTOR</a:t>
            </a:r>
            <a:endParaRPr lang="cs-CZ" sz="2000" dirty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48970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E:\Foto WIN\Pomoc druhým\Dobrovolníci.North+Dakota+Minnesota+Watch+Wait+Red+River+5MDYXpApbP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7800"/>
          </a:xfrm>
        </p:spPr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54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KDE HLEDAT PŘÁTELE</a:t>
            </a:r>
            <a:endParaRPr lang="cs-CZ" sz="5400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18620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E:\Foto WIN\Použité do WIN\200903271757_mrakotin (58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7800"/>
          </a:xfrm>
        </p:spPr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54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KDE HLEDAT PŘÁTELE</a:t>
            </a:r>
            <a:endParaRPr lang="cs-CZ" sz="5400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7550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E:\Foto WIN\Pomoc druhým\Dobrovolníci.North+Dakota+Minnesota+Watch+Wait+Red+River+wonZg14d2_1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5562600"/>
            <a:ext cx="9144000" cy="1295400"/>
          </a:xfrm>
        </p:spPr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54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KDE HLEDAT PŘÁTELE</a:t>
            </a:r>
            <a:endParaRPr lang="cs-CZ" sz="5400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5902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E:\Foto WIN\Pomoc druhým\canisterapi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5562600"/>
            <a:ext cx="9144000" cy="1295400"/>
          </a:xfrm>
        </p:spPr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54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KDE HLEDAT PŘÁTELE</a:t>
            </a:r>
            <a:endParaRPr lang="cs-CZ" sz="5400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35092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E:\Foto WIN\21 Přátelství\This_is_Love_by_eXc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5029200"/>
            <a:ext cx="9144000" cy="1828800"/>
          </a:xfrm>
        </p:spPr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54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KDO JE PŘÍTEL</a:t>
            </a:r>
            <a:endParaRPr lang="cs-CZ" sz="5400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30892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E:\Foto WIN\21 Přátelství\Baggage_by_jensvi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9144000" cy="28194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cs-CZ" sz="4800" b="1" dirty="0">
                <a:ln w="6350"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„BERTE NA SEBE BŘEMENA </a:t>
            </a:r>
            <a:br>
              <a:rPr lang="cs-CZ" sz="4800" b="1" dirty="0">
                <a:ln w="6350"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</a:br>
            <a:r>
              <a:rPr lang="cs-CZ" sz="4800" b="1" dirty="0">
                <a:ln w="6350"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JEDNI DRUHÝCH.“ </a:t>
            </a:r>
            <a:br>
              <a:rPr lang="cs-CZ" sz="4800" b="1" dirty="0">
                <a:ln w="6350"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</a:br>
            <a:r>
              <a:rPr lang="cs-CZ" sz="2000" b="1" dirty="0">
                <a:ln w="6350"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BIBLE</a:t>
            </a:r>
          </a:p>
        </p:txBody>
      </p:sp>
    </p:spTree>
    <p:extLst>
      <p:ext uri="{BB962C8B-B14F-4D97-AF65-F5344CB8AC3E}">
        <p14:creationId xmlns:p14="http://schemas.microsoft.com/office/powerpoint/2010/main" val="98711622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E:\Foto WIN\Pomoc druhým\173077-top_foto1-ouva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0" y="4800600"/>
            <a:ext cx="9144000" cy="20574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cs-CZ" sz="4800" b="1" dirty="0">
                <a:ln w="6350"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„BERTE NA SEBE BŘEMENA </a:t>
            </a:r>
            <a:br>
              <a:rPr lang="cs-CZ" sz="4800" b="1" dirty="0">
                <a:ln w="6350"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</a:br>
            <a:r>
              <a:rPr lang="cs-CZ" sz="4800" b="1" dirty="0">
                <a:ln w="6350"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JEDNI DRUHÝCH.“ </a:t>
            </a:r>
            <a:br>
              <a:rPr lang="cs-CZ" sz="4800" b="1" dirty="0">
                <a:ln w="6350"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</a:br>
            <a:r>
              <a:rPr lang="cs-CZ" sz="2000" b="1" dirty="0">
                <a:ln w="6350"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BIBLE</a:t>
            </a:r>
          </a:p>
        </p:txBody>
      </p:sp>
    </p:spTree>
    <p:extLst>
      <p:ext uri="{BB962C8B-B14F-4D97-AF65-F5344CB8AC3E}">
        <p14:creationId xmlns:p14="http://schemas.microsoft.com/office/powerpoint/2010/main" val="119026384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E:\Foto WIN\Pomoc druhým\povodne_dominik_0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0" y="4648200"/>
            <a:ext cx="9144000" cy="22098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cs-CZ" sz="4800" b="1" dirty="0">
                <a:ln w="6350"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„BERTE NA SEBE BŘEMENA </a:t>
            </a:r>
            <a:br>
              <a:rPr lang="cs-CZ" sz="4800" b="1" dirty="0">
                <a:ln w="6350"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</a:br>
            <a:r>
              <a:rPr lang="cs-CZ" sz="4800" b="1" dirty="0">
                <a:ln w="6350"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JEDNI DRUHÝCH.“ </a:t>
            </a:r>
            <a:br>
              <a:rPr lang="cs-CZ" sz="4800" b="1" dirty="0">
                <a:ln w="6350"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</a:br>
            <a:r>
              <a:rPr lang="cs-CZ" sz="2000" b="1" dirty="0">
                <a:ln w="6350"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BIBLE</a:t>
            </a:r>
          </a:p>
        </p:txBody>
      </p:sp>
    </p:spTree>
    <p:extLst>
      <p:ext uri="{BB962C8B-B14F-4D97-AF65-F5344CB8AC3E}">
        <p14:creationId xmlns:p14="http://schemas.microsoft.com/office/powerpoint/2010/main" val="411930976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274638"/>
            <a:ext cx="3657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ef901c85-81f6-4439-acd1-1b6f81a453e5-620x372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243839"/>
            <a:ext cx="4800600" cy="3081863"/>
          </a:xfrm>
          <a:ln>
            <a:solidFill>
              <a:srgbClr val="FFFF00"/>
            </a:solidFill>
          </a:ln>
        </p:spPr>
      </p:pic>
      <p:pic>
        <p:nvPicPr>
          <p:cNvPr id="5" name="Picture 4" descr="road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399" y="2902431"/>
            <a:ext cx="5133975" cy="3574569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39541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E:\Foto WIN\Pomoc druhým\5229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0" y="4876800"/>
            <a:ext cx="9144000" cy="19812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cs-CZ" sz="4800" b="1" dirty="0">
                <a:ln w="6350"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„BERTE NA SEBE BŘEMENA </a:t>
            </a:r>
            <a:br>
              <a:rPr lang="cs-CZ" sz="4800" b="1" dirty="0">
                <a:ln w="6350"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</a:br>
            <a:r>
              <a:rPr lang="cs-CZ" sz="4800" b="1" dirty="0">
                <a:ln w="6350"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JEDNI DRUHÝCH.“ </a:t>
            </a:r>
            <a:br>
              <a:rPr lang="cs-CZ" sz="4800" b="1" dirty="0">
                <a:ln w="6350"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</a:br>
            <a:r>
              <a:rPr lang="cs-CZ" sz="2000" b="1" dirty="0">
                <a:ln w="6350"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BIBLE</a:t>
            </a:r>
          </a:p>
        </p:txBody>
      </p:sp>
    </p:spTree>
    <p:extLst>
      <p:ext uri="{BB962C8B-B14F-4D97-AF65-F5344CB8AC3E}">
        <p14:creationId xmlns:p14="http://schemas.microsoft.com/office/powerpoint/2010/main" val="276263797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Skupina 1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0964" name="Picture 2" descr="E:\Foto WIN\Pomoc druhým\pt_povodne_071009_denik_clanek_solo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352800" cy="2505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65" name="Picture 4" descr="E:\Foto WIN\Pomoc druhým\povodne_otrokovice_denik_clanek_solo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2035" y="4572000"/>
              <a:ext cx="3041965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66" name="Picture 5" descr="E:\Foto WIN\Pomoc druhým\povodne_dominik_018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3200400"/>
              <a:ext cx="2743200" cy="365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67" name="Picture 6" descr="E:\Foto WIN\Pomoc druhým\povodne_dominik_010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0"/>
              <a:ext cx="2743200" cy="32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68" name="Picture 7" descr="E:\Foto WIN\Pomoc druhým\povodneJeseniknad_6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0"/>
              <a:ext cx="3048000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69" name="Picture 8" descr="E:\Foto WIN\Pomoc druhým\povoden1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76800"/>
              <a:ext cx="3352800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0" name="Picture 9" descr="E:\Foto WIN\Pomoc druhým\povodne_dominik_019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300" y="2299065"/>
              <a:ext cx="3060700" cy="2291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1" name="Picture 3" descr="E:\Foto WIN\Pomoc druhým\povodne_jeseniky008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38400"/>
              <a:ext cx="3352800" cy="2490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Nadpis 1"/>
          <p:cNvSpPr txBox="1">
            <a:spLocks/>
          </p:cNvSpPr>
          <p:nvPr/>
        </p:nvSpPr>
        <p:spPr>
          <a:xfrm>
            <a:off x="0" y="4724400"/>
            <a:ext cx="9144000" cy="21336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cs-CZ" sz="4800" b="1" dirty="0">
                <a:ln w="6350"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„BERTE NA SEBE BŘEMENA </a:t>
            </a:r>
            <a:br>
              <a:rPr lang="cs-CZ" sz="4800" b="1" dirty="0">
                <a:ln w="6350"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</a:br>
            <a:r>
              <a:rPr lang="cs-CZ" sz="4800" b="1" dirty="0">
                <a:ln w="6350"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JEDNI DRUHÝCH.“ </a:t>
            </a:r>
            <a:br>
              <a:rPr lang="cs-CZ" sz="4800" b="1" dirty="0">
                <a:ln w="6350"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</a:br>
            <a:r>
              <a:rPr lang="cs-CZ" sz="2000" b="1" dirty="0">
                <a:ln w="6350"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BIBLE</a:t>
            </a:r>
          </a:p>
        </p:txBody>
      </p:sp>
    </p:spTree>
    <p:extLst>
      <p:ext uri="{BB962C8B-B14F-4D97-AF65-F5344CB8AC3E}">
        <p14:creationId xmlns:p14="http://schemas.microsoft.com/office/powerpoint/2010/main" val="189783744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 descr="E:\Foto WIN\21 Přátelství\monkey_pigeon_love_friend_cute_pic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54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POŠLI TO DÁL</a:t>
            </a:r>
            <a:endParaRPr lang="cs-CZ" sz="5400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0" y="4648200"/>
            <a:ext cx="9144000" cy="2209800"/>
          </a:xfrm>
          <a:prstGeom prst="rect">
            <a:avLst/>
          </a:prstGeom>
          <a:noFill/>
        </p:spPr>
        <p:txBody>
          <a:bodyPr lIns="108000"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514350" indent="-514350" algn="ctr" defTabSz="914400">
              <a:spcBef>
                <a:spcPct val="0"/>
              </a:spcBef>
              <a:defRPr/>
            </a:pPr>
            <a: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„JEDINÝ ZPŮSOB JAK MÍT PŘÍTELE, </a:t>
            </a:r>
            <a:b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</a:br>
            <a: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JE BÝT PŘÍTELEM.“</a:t>
            </a:r>
          </a:p>
          <a:p>
            <a:pPr marL="514350" indent="-514350" algn="ctr" defTabSz="914400">
              <a:spcBef>
                <a:spcPct val="0"/>
              </a:spcBef>
              <a:defRPr/>
            </a:pPr>
            <a:r>
              <a:rPr lang="cs-CZ" sz="20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						RALPH WALDO EMERSON </a:t>
            </a:r>
          </a:p>
        </p:txBody>
      </p:sp>
    </p:spTree>
    <p:extLst>
      <p:ext uri="{BB962C8B-B14F-4D97-AF65-F5344CB8AC3E}">
        <p14:creationId xmlns:p14="http://schemas.microsoft.com/office/powerpoint/2010/main" val="74377936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E:\Foto WIN\21 Přátelství\Friendship_by_NanamiGenj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54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POŠLI TO DÁL</a:t>
            </a:r>
            <a:endParaRPr lang="cs-CZ" sz="5400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0" y="4648200"/>
            <a:ext cx="9144000" cy="2209800"/>
          </a:xfrm>
          <a:prstGeom prst="rect">
            <a:avLst/>
          </a:prstGeom>
          <a:noFill/>
        </p:spPr>
        <p:txBody>
          <a:bodyPr lIns="108000"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514350" indent="-514350" algn="ctr" defTabSz="914400">
              <a:spcBef>
                <a:spcPct val="0"/>
              </a:spcBef>
              <a:defRPr/>
            </a:pPr>
            <a: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„JEDINÝ ZPŮSOB JAK MÍT PŘÍTELE,</a:t>
            </a:r>
          </a:p>
          <a:p>
            <a:pPr marL="514350" indent="-514350" algn="ctr" defTabSz="914400">
              <a:spcBef>
                <a:spcPct val="0"/>
              </a:spcBef>
              <a:defRPr/>
            </a:pPr>
            <a: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	JE BÝT PŘÍTELEM.“</a:t>
            </a:r>
          </a:p>
          <a:p>
            <a:pPr marL="514350" indent="-514350" algn="ctr" defTabSz="914400">
              <a:spcBef>
                <a:spcPct val="0"/>
              </a:spcBef>
              <a:defRPr/>
            </a:pPr>
            <a:r>
              <a:rPr lang="cs-CZ" sz="20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						RALPH WALDO EMERSON </a:t>
            </a:r>
          </a:p>
        </p:txBody>
      </p:sp>
    </p:spTree>
    <p:extLst>
      <p:ext uri="{BB962C8B-B14F-4D97-AF65-F5344CB8AC3E}">
        <p14:creationId xmlns:p14="http://schemas.microsoft.com/office/powerpoint/2010/main" val="243733422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E:\Foto WIN\21 Přátelství\2798643667_1759f24b42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54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POŠLI TO DÁL</a:t>
            </a:r>
            <a:endParaRPr lang="cs-CZ" sz="5400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0" y="4648200"/>
            <a:ext cx="9144000" cy="2209800"/>
          </a:xfrm>
          <a:prstGeom prst="rect">
            <a:avLst/>
          </a:prstGeom>
          <a:noFill/>
        </p:spPr>
        <p:txBody>
          <a:bodyPr lIns="108000"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514350" indent="-514350" algn="ctr" defTabSz="914400">
              <a:spcBef>
                <a:spcPct val="0"/>
              </a:spcBef>
              <a:defRPr/>
            </a:pPr>
            <a: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„JEDINÝ ZPŮSOB JAK MÍT PŘÍTELE,</a:t>
            </a:r>
          </a:p>
          <a:p>
            <a:pPr marL="514350" indent="-514350" algn="ctr" defTabSz="914400">
              <a:spcBef>
                <a:spcPct val="0"/>
              </a:spcBef>
              <a:defRPr/>
            </a:pPr>
            <a: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	JE BÝT PŘÍTELEM.“</a:t>
            </a:r>
          </a:p>
          <a:p>
            <a:pPr marL="514350" indent="-514350" algn="ctr" defTabSz="914400">
              <a:spcBef>
                <a:spcPct val="0"/>
              </a:spcBef>
              <a:defRPr/>
            </a:pPr>
            <a:r>
              <a:rPr lang="cs-CZ" sz="20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						RALPH WALDO EMERSON </a:t>
            </a:r>
          </a:p>
        </p:txBody>
      </p:sp>
    </p:spTree>
    <p:extLst>
      <p:ext uri="{BB962C8B-B14F-4D97-AF65-F5344CB8AC3E}">
        <p14:creationId xmlns:p14="http://schemas.microsoft.com/office/powerpoint/2010/main" val="375000795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E:\Foto WIN\21 Přátelství\srplant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295400"/>
          </a:xfrm>
        </p:spPr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54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POŠLI TO DÁL</a:t>
            </a:r>
            <a:endParaRPr lang="cs-CZ" sz="5400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0" y="4648200"/>
            <a:ext cx="9144000" cy="2209800"/>
          </a:xfrm>
          <a:prstGeom prst="rect">
            <a:avLst/>
          </a:prstGeom>
          <a:noFill/>
        </p:spPr>
        <p:txBody>
          <a:bodyPr lIns="108000"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514350" indent="-514350" algn="ctr" defTabSz="914400">
              <a:spcBef>
                <a:spcPct val="0"/>
              </a:spcBef>
              <a:defRPr/>
            </a:pPr>
            <a: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„JEDINÝ ZPŮSOB JAK MÍT PŘÍTELE,</a:t>
            </a:r>
          </a:p>
          <a:p>
            <a:pPr marL="514350" indent="-514350" algn="ctr" defTabSz="914400">
              <a:spcBef>
                <a:spcPct val="0"/>
              </a:spcBef>
              <a:defRPr/>
            </a:pPr>
            <a: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	JE BÝT PŘÍTELEM.“</a:t>
            </a:r>
          </a:p>
          <a:p>
            <a:pPr marL="514350" indent="-514350" algn="ctr" defTabSz="914400">
              <a:spcBef>
                <a:spcPct val="0"/>
              </a:spcBef>
              <a:defRPr/>
            </a:pPr>
            <a:r>
              <a:rPr lang="cs-CZ" sz="20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						RALPH WALDO EMERSON </a:t>
            </a:r>
          </a:p>
        </p:txBody>
      </p:sp>
    </p:spTree>
    <p:extLst>
      <p:ext uri="{BB962C8B-B14F-4D97-AF65-F5344CB8AC3E}">
        <p14:creationId xmlns:p14="http://schemas.microsoft.com/office/powerpoint/2010/main" val="79722799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 descr="E:\Foto WIN\21 Přátelství\Doctor holding patient s hand uid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54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POŠLI TO DÁL</a:t>
            </a:r>
            <a:endParaRPr lang="cs-CZ" sz="5400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0" y="4648200"/>
            <a:ext cx="9144000" cy="2209800"/>
          </a:xfrm>
          <a:prstGeom prst="rect">
            <a:avLst/>
          </a:prstGeom>
          <a:noFill/>
        </p:spPr>
        <p:txBody>
          <a:bodyPr lIns="108000"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514350" indent="-514350" algn="ctr" defTabSz="914400">
              <a:spcBef>
                <a:spcPct val="0"/>
              </a:spcBef>
              <a:defRPr/>
            </a:pPr>
            <a: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„JEDINÝ ZPŮSOB JAK MÍT PŘÍTELE,</a:t>
            </a:r>
          </a:p>
          <a:p>
            <a:pPr marL="514350" indent="-514350" algn="ctr" defTabSz="914400">
              <a:spcBef>
                <a:spcPct val="0"/>
              </a:spcBef>
              <a:defRPr/>
            </a:pPr>
            <a: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	JE BÝT PŘÍTELEM.“</a:t>
            </a:r>
          </a:p>
          <a:p>
            <a:pPr marL="514350" indent="-514350" algn="ctr" defTabSz="914400">
              <a:spcBef>
                <a:spcPct val="0"/>
              </a:spcBef>
              <a:defRPr/>
            </a:pPr>
            <a:r>
              <a:rPr lang="cs-CZ" sz="20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						RALPH WALDO EMERSON </a:t>
            </a:r>
          </a:p>
        </p:txBody>
      </p:sp>
    </p:spTree>
    <p:extLst>
      <p:ext uri="{BB962C8B-B14F-4D97-AF65-F5344CB8AC3E}">
        <p14:creationId xmlns:p14="http://schemas.microsoft.com/office/powerpoint/2010/main" val="161910877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E:\Foto WIN\21 Přátelství\34494 Juan Carlos Tomasi Sudan 12 12 2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54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POŠLI TO DÁL</a:t>
            </a:r>
            <a:endParaRPr lang="cs-CZ" sz="5400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0" y="4648200"/>
            <a:ext cx="9144000" cy="2209800"/>
          </a:xfrm>
          <a:prstGeom prst="rect">
            <a:avLst/>
          </a:prstGeom>
          <a:noFill/>
        </p:spPr>
        <p:txBody>
          <a:bodyPr lIns="108000"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514350" indent="-514350" algn="ctr" defTabSz="914400">
              <a:spcBef>
                <a:spcPct val="0"/>
              </a:spcBef>
              <a:defRPr/>
            </a:pPr>
            <a: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„JEDINÝ ZPŮSOB JAK MÍT PŘÍTELE,</a:t>
            </a:r>
          </a:p>
          <a:p>
            <a:pPr marL="514350" indent="-514350" algn="ctr" defTabSz="914400">
              <a:spcBef>
                <a:spcPct val="0"/>
              </a:spcBef>
              <a:defRPr/>
            </a:pPr>
            <a: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	JE BÝT PŘÍTELEM.“</a:t>
            </a:r>
          </a:p>
          <a:p>
            <a:pPr marL="514350" indent="-514350" algn="ctr" defTabSz="914400">
              <a:spcBef>
                <a:spcPct val="0"/>
              </a:spcBef>
              <a:defRPr/>
            </a:pPr>
            <a:r>
              <a:rPr lang="cs-CZ" sz="20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						RALPH WALDO EMERSON </a:t>
            </a:r>
          </a:p>
        </p:txBody>
      </p:sp>
    </p:spTree>
    <p:extLst>
      <p:ext uri="{BB962C8B-B14F-4D97-AF65-F5344CB8AC3E}">
        <p14:creationId xmlns:p14="http://schemas.microsoft.com/office/powerpoint/2010/main" val="186364083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E:\Foto WIN\Pomoc druhým\hlad-530976_33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54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POŠLI TO DÁL</a:t>
            </a:r>
            <a:endParaRPr lang="cs-CZ" sz="5400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0" y="4648200"/>
            <a:ext cx="9144000" cy="2209800"/>
          </a:xfrm>
          <a:prstGeom prst="rect">
            <a:avLst/>
          </a:prstGeom>
          <a:noFill/>
        </p:spPr>
        <p:txBody>
          <a:bodyPr lIns="108000"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514350" indent="-514350" algn="ctr" defTabSz="914400">
              <a:spcBef>
                <a:spcPct val="0"/>
              </a:spcBef>
              <a:defRPr/>
            </a:pPr>
            <a: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„JEDINÝ ZPŮSOB JAK MÍT PŘÍTELE,</a:t>
            </a:r>
          </a:p>
          <a:p>
            <a:pPr marL="514350" indent="-514350" algn="ctr" defTabSz="914400">
              <a:spcBef>
                <a:spcPct val="0"/>
              </a:spcBef>
              <a:defRPr/>
            </a:pPr>
            <a: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	JE BÝT PŘÍTELEM.“</a:t>
            </a:r>
          </a:p>
          <a:p>
            <a:pPr marL="514350" indent="-514350" algn="ctr" defTabSz="914400">
              <a:spcBef>
                <a:spcPct val="0"/>
              </a:spcBef>
              <a:defRPr/>
            </a:pPr>
            <a:r>
              <a:rPr lang="cs-CZ" sz="20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						RALPH WALDO EMERSON </a:t>
            </a:r>
          </a:p>
        </p:txBody>
      </p:sp>
    </p:spTree>
    <p:extLst>
      <p:ext uri="{BB962C8B-B14F-4D97-AF65-F5344CB8AC3E}">
        <p14:creationId xmlns:p14="http://schemas.microsoft.com/office/powerpoint/2010/main" val="392183285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E:\Foto WIN\Pomoc druhým\Water Pump Cambod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33"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54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POŠLI TO DÁL</a:t>
            </a:r>
            <a:endParaRPr lang="cs-CZ" sz="5400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0" y="2514600"/>
            <a:ext cx="9144000" cy="2209800"/>
          </a:xfrm>
          <a:prstGeom prst="rect">
            <a:avLst/>
          </a:prstGeom>
          <a:noFill/>
        </p:spPr>
        <p:txBody>
          <a:bodyPr lIns="108000"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514350" indent="-514350" algn="ctr" defTabSz="914400">
              <a:spcBef>
                <a:spcPct val="0"/>
              </a:spcBef>
              <a:defRPr/>
            </a:pPr>
            <a: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„JEDINÝ ZPŮSOB JAK MÍT PŘÍTELE,</a:t>
            </a:r>
          </a:p>
          <a:p>
            <a:pPr marL="514350" indent="-514350" algn="ctr" defTabSz="914400">
              <a:spcBef>
                <a:spcPct val="0"/>
              </a:spcBef>
              <a:defRPr/>
            </a:pPr>
            <a: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	JE BÝT PŘÍTELEM.“</a:t>
            </a:r>
          </a:p>
          <a:p>
            <a:pPr marL="514350" indent="-514350" algn="ctr" defTabSz="914400">
              <a:spcBef>
                <a:spcPct val="0"/>
              </a:spcBef>
              <a:defRPr/>
            </a:pPr>
            <a:r>
              <a:rPr lang="cs-CZ" sz="20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						RALPH WALDO EMERSON </a:t>
            </a:r>
          </a:p>
        </p:txBody>
      </p:sp>
    </p:spTree>
    <p:extLst>
      <p:ext uri="{BB962C8B-B14F-4D97-AF65-F5344CB8AC3E}">
        <p14:creationId xmlns:p14="http://schemas.microsoft.com/office/powerpoint/2010/main" val="400083108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Village market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IMG_05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362200"/>
            <a:ext cx="4572000" cy="3429000"/>
          </a:xfrm>
          <a:ln>
            <a:solidFill>
              <a:srgbClr val="FFFF00"/>
            </a:solidFill>
          </a:ln>
        </p:spPr>
      </p:pic>
      <p:pic>
        <p:nvPicPr>
          <p:cNvPr id="5" name="Picture 4" descr="IMG_05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362200"/>
            <a:ext cx="4572000" cy="3429000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400142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E:\Foto WIN\21 Přátelství\3389976851_fe3341f3f9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54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POŠLI TO DÁL</a:t>
            </a:r>
            <a:endParaRPr lang="cs-CZ" sz="5400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0" y="4648200"/>
            <a:ext cx="9144000" cy="2209800"/>
          </a:xfrm>
          <a:prstGeom prst="rect">
            <a:avLst/>
          </a:prstGeom>
          <a:noFill/>
        </p:spPr>
        <p:txBody>
          <a:bodyPr lIns="108000"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514350" indent="-514350" algn="ctr" defTabSz="914400">
              <a:spcBef>
                <a:spcPct val="0"/>
              </a:spcBef>
              <a:defRPr/>
            </a:pPr>
            <a: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„JEDINÝ ZPŮSOB JAK MÍT PŘÍTELE,</a:t>
            </a:r>
          </a:p>
          <a:p>
            <a:pPr marL="514350" indent="-514350" algn="ctr" defTabSz="914400">
              <a:spcBef>
                <a:spcPct val="0"/>
              </a:spcBef>
              <a:defRPr/>
            </a:pPr>
            <a:r>
              <a:rPr lang="cs-CZ" sz="36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	JE BÝT PŘÍTELEM.“</a:t>
            </a:r>
          </a:p>
          <a:p>
            <a:pPr marL="514350" indent="-514350" algn="ctr" defTabSz="914400">
              <a:spcBef>
                <a:spcPct val="0"/>
              </a:spcBef>
              <a:defRPr/>
            </a:pPr>
            <a:r>
              <a:rPr lang="cs-CZ" sz="2000" b="1" dirty="0">
                <a:ln w="6350"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ＭＳ Ｐゴシック" charset="0"/>
                <a:cs typeface="Tahoma" pitchFamily="34" charset="0"/>
              </a:rPr>
              <a:t>						RALPH WALDO EMERSON </a:t>
            </a:r>
          </a:p>
        </p:txBody>
      </p:sp>
    </p:spTree>
    <p:extLst>
      <p:ext uri="{BB962C8B-B14F-4D97-AF65-F5344CB8AC3E}">
        <p14:creationId xmlns:p14="http://schemas.microsoft.com/office/powerpoint/2010/main" val="379160084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F:\Foto WIN\Ruce\Doctor holding patient s hand uid 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181600"/>
            <a:ext cx="9144000" cy="1676400"/>
          </a:xfrm>
        </p:spPr>
        <p:txBody>
          <a:bodyPr vert="horz" rIns="72000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>
              <a:defRPr/>
            </a:pPr>
            <a:r>
              <a:rPr lang="cs-CZ" sz="48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PODEJME RUKU POTŘEBNÝM</a:t>
            </a:r>
            <a:endParaRPr lang="cs-CZ" sz="4800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21065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E:\Foto WIN\21 Přátelství\bigstockphoto_Children_in_park_7099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4114800"/>
            <a:ext cx="9144000" cy="1600200"/>
          </a:xfrm>
        </p:spPr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80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itchFamily="34" charset="0"/>
                <a:ea typeface="+mj-ea"/>
                <a:cs typeface="Tahoma" pitchFamily="34" charset="0"/>
              </a:rPr>
              <a:t>PŘÁTELSTVÍ</a:t>
            </a:r>
            <a:endParaRPr lang="cs-CZ" sz="8000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05032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 descr="E:\pp2013\2013 Sewing Machines\DSCN459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0"/>
            <a:ext cx="6019800" cy="69760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206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>
              <a:latin typeface="Calibri" charset="0"/>
            </a:endParaRP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>
              <a:latin typeface="Calibri" charset="0"/>
            </a:endParaRPr>
          </a:p>
        </p:txBody>
      </p:sp>
      <p:pic>
        <p:nvPicPr>
          <p:cNvPr id="126980" name="Picture 4" descr="DSC04618_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2279232"/>
      </p:ext>
    </p:extLst>
  </p:cSld>
  <p:clrMapOvr>
    <a:masterClrMapping/>
  </p:clrMapOvr>
  <p:transition xmlns:p14="http://schemas.microsoft.com/office/powerpoint/2010/main" advClick="0" advTm="3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>
              <a:latin typeface="Calibri" charset="0"/>
            </a:endParaRP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>
              <a:latin typeface="Calibri" charset="0"/>
            </a:endParaRPr>
          </a:p>
        </p:txBody>
      </p:sp>
      <p:pic>
        <p:nvPicPr>
          <p:cNvPr id="128004" name="Picture 4" descr="DSC04192_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5" name="Picture 5" descr="DSC04181_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025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986" name="Picture 2" descr="DSC03180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1419" y="4837384"/>
            <a:ext cx="97342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Calibri"/>
                <a:ea typeface="ＭＳ Ｐゴシック" charset="0"/>
              </a:rPr>
              <a:t>MODLITBY ZA NEMOCNE</a:t>
            </a:r>
          </a:p>
        </p:txBody>
      </p:sp>
    </p:spTree>
    <p:extLst>
      <p:ext uri="{BB962C8B-B14F-4D97-AF65-F5344CB8AC3E}">
        <p14:creationId xmlns:p14="http://schemas.microsoft.com/office/powerpoint/2010/main" val="3619916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09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9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99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09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226" name="Picture 2" descr="D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" r="26414"/>
          <a:stretch>
            <a:fillRect/>
          </a:stretch>
        </p:blipFill>
        <p:spPr>
          <a:xfrm>
            <a:off x="0" y="0"/>
            <a:ext cx="6211888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227" name="Text Box 3"/>
          <p:cNvSpPr txBox="1">
            <a:spLocks noChangeArrowheads="1"/>
          </p:cNvSpPr>
          <p:nvPr/>
        </p:nvSpPr>
        <p:spPr bwMode="auto">
          <a:xfrm>
            <a:off x="6248400" y="2286000"/>
            <a:ext cx="28956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loucester MT Extra Condensed" pitchFamily="18" charset="0"/>
                <a:ea typeface="ＭＳ Ｐゴシック" charset="0"/>
              </a:rPr>
              <a:t>GOD</a:t>
            </a:r>
          </a:p>
          <a:p>
            <a:pPr algn="ctr">
              <a:defRPr/>
            </a:pPr>
            <a:r>
              <a:rPr lang="en-US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loucester MT Extra Condensed" pitchFamily="18" charset="0"/>
                <a:ea typeface="ＭＳ Ｐゴシック" charset="0"/>
              </a:rPr>
              <a:t> IS </a:t>
            </a:r>
          </a:p>
          <a:p>
            <a:pPr algn="ctr">
              <a:defRPr/>
            </a:pPr>
            <a:r>
              <a:rPr lang="en-US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loucester MT Extra Condensed" pitchFamily="18" charset="0"/>
                <a:ea typeface="ＭＳ Ｐゴシック" charset="0"/>
              </a:rPr>
              <a:t>MY</a:t>
            </a:r>
          </a:p>
          <a:p>
            <a:pPr algn="ctr">
              <a:defRPr/>
            </a:pPr>
            <a:r>
              <a:rPr lang="en-US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loucester MT Extra Condensed" pitchFamily="18" charset="0"/>
                <a:ea typeface="ＭＳ Ｐゴシック" charset="0"/>
              </a:rPr>
              <a:t>BEST</a:t>
            </a:r>
          </a:p>
          <a:p>
            <a:pPr algn="ctr">
              <a:defRPr/>
            </a:pPr>
            <a:r>
              <a:rPr lang="en-US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loucester MT Extra Condensed" pitchFamily="18" charset="0"/>
                <a:ea typeface="ＭＳ Ｐゴシック" charset="0"/>
              </a:rPr>
              <a:t>PHYSICIAN</a:t>
            </a:r>
          </a:p>
        </p:txBody>
      </p:sp>
    </p:spTree>
    <p:extLst>
      <p:ext uri="{BB962C8B-B14F-4D97-AF65-F5344CB8AC3E}">
        <p14:creationId xmlns:p14="http://schemas.microsoft.com/office/powerpoint/2010/main" val="2777303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0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0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20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22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22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227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816131" name="Picture 3" descr="DSC0176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6132" name="Text Box 4"/>
          <p:cNvSpPr txBox="1">
            <a:spLocks noChangeArrowheads="1"/>
          </p:cNvSpPr>
          <p:nvPr/>
        </p:nvSpPr>
        <p:spPr bwMode="auto">
          <a:xfrm>
            <a:off x="0" y="0"/>
            <a:ext cx="918247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4400" b="1" dirty="0" err="1" smtClean="0">
                <a:solidFill>
                  <a:srgbClr val="FF0000"/>
                </a:solidFill>
                <a:latin typeface="Rockwell Condensed" pitchFamily="18" charset="0"/>
                <a:ea typeface="ＭＳ Ｐゴシック" charset="0"/>
              </a:rPr>
              <a:t>Hospodine</a:t>
            </a:r>
            <a:r>
              <a:rPr lang="en-US" sz="4400" b="1" dirty="0" smtClean="0">
                <a:solidFill>
                  <a:srgbClr val="FF0000"/>
                </a:solidFill>
                <a:latin typeface="Rockwell Condensed" pitchFamily="18" charset="0"/>
                <a:ea typeface="ＭＳ Ｐゴシック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latin typeface="Rockwell Condensed" pitchFamily="18" charset="0"/>
                <a:ea typeface="ＭＳ Ｐゴシック" charset="0"/>
              </a:rPr>
              <a:t>vyslys</a:t>
            </a:r>
            <a:r>
              <a:rPr lang="en-US" sz="4400" b="1" dirty="0" smtClean="0">
                <a:solidFill>
                  <a:srgbClr val="FF0000"/>
                </a:solidFill>
                <a:latin typeface="Rockwell Condensed" pitchFamily="18" charset="0"/>
                <a:ea typeface="ＭＳ Ｐゴシック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Rockwell Condensed" pitchFamily="18" charset="0"/>
                <a:ea typeface="ＭＳ Ｐゴシック" charset="0"/>
              </a:rPr>
              <a:t>mou</a:t>
            </a:r>
            <a:r>
              <a:rPr lang="en-US" sz="4400" b="1" dirty="0" smtClean="0">
                <a:solidFill>
                  <a:srgbClr val="FF0000"/>
                </a:solidFill>
                <a:latin typeface="Rockwell Condensed" pitchFamily="18" charset="0"/>
                <a:ea typeface="ＭＳ Ｐゴシック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Rockwell Condensed" pitchFamily="18" charset="0"/>
                <a:ea typeface="ＭＳ Ｐゴシック" charset="0"/>
              </a:rPr>
              <a:t>modlitbu</a:t>
            </a:r>
            <a:r>
              <a:rPr lang="en-US" sz="4400" b="1" dirty="0" smtClean="0">
                <a:solidFill>
                  <a:srgbClr val="FF0000"/>
                </a:solidFill>
                <a:latin typeface="Rockwell Condensed" pitchFamily="18" charset="0"/>
                <a:ea typeface="ＭＳ Ｐゴシック" charset="0"/>
              </a:rPr>
              <a:t>,</a:t>
            </a:r>
          </a:p>
          <a:p>
            <a:r>
              <a:rPr lang="en-US" sz="4400" b="1" dirty="0" smtClean="0">
                <a:solidFill>
                  <a:srgbClr val="FF0000"/>
                </a:solidFill>
                <a:latin typeface="Rockwell Condensed" pitchFamily="18" charset="0"/>
                <a:ea typeface="ＭＳ Ｐゴシック" charset="0"/>
              </a:rPr>
              <a:t>K </a:t>
            </a:r>
            <a:r>
              <a:rPr lang="en-US" sz="4400" b="1" dirty="0" err="1" smtClean="0">
                <a:solidFill>
                  <a:srgbClr val="FF0000"/>
                </a:solidFill>
                <a:latin typeface="Rockwell Condensed" pitchFamily="18" charset="0"/>
                <a:ea typeface="ＭＳ Ｐゴシック" charset="0"/>
              </a:rPr>
              <a:t>Tobe</a:t>
            </a:r>
            <a:r>
              <a:rPr lang="en-US" sz="4400" b="1" dirty="0" smtClean="0">
                <a:solidFill>
                  <a:srgbClr val="FF0000"/>
                </a:solidFill>
                <a:latin typeface="Rockwell Condensed" pitchFamily="18" charset="0"/>
                <a:ea typeface="ＭＳ Ｐゴシック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Rockwell Condensed" pitchFamily="18" charset="0"/>
                <a:ea typeface="ＭＳ Ｐゴシック" charset="0"/>
              </a:rPr>
              <a:t>pronikne</a:t>
            </a:r>
            <a:r>
              <a:rPr lang="en-US" sz="4400" b="1" dirty="0" smtClean="0">
                <a:solidFill>
                  <a:srgbClr val="FF0000"/>
                </a:solidFill>
                <a:latin typeface="Rockwell Condensed" pitchFamily="18" charset="0"/>
                <a:ea typeface="ＭＳ Ｐゴシック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Rockwell Condensed" pitchFamily="18" charset="0"/>
                <a:ea typeface="ＭＳ Ｐゴシック" charset="0"/>
              </a:rPr>
              <a:t>moje</a:t>
            </a:r>
            <a:r>
              <a:rPr lang="en-US" sz="4400" b="1" dirty="0" smtClean="0">
                <a:solidFill>
                  <a:srgbClr val="FF0000"/>
                </a:solidFill>
                <a:latin typeface="Rockwell Condensed" pitchFamily="18" charset="0"/>
                <a:ea typeface="ＭＳ Ｐゴシック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Rockwell Condensed" pitchFamily="18" charset="0"/>
                <a:ea typeface="ＭＳ Ｐゴシック" charset="0"/>
              </a:rPr>
              <a:t>volani</a:t>
            </a:r>
            <a:r>
              <a:rPr lang="en-US" sz="4400" b="1" dirty="0" smtClean="0">
                <a:solidFill>
                  <a:srgbClr val="FF0000"/>
                </a:solidFill>
                <a:latin typeface="Rockwell Condensed" pitchFamily="18" charset="0"/>
                <a:ea typeface="ＭＳ Ｐゴシック" charset="0"/>
              </a:rPr>
              <a:t>!</a:t>
            </a:r>
            <a:endParaRPr lang="en-US" sz="4400" b="1" dirty="0">
              <a:solidFill>
                <a:srgbClr val="FF0000"/>
              </a:solidFill>
              <a:latin typeface="Rockwell Condensed" pitchFamily="18" charset="0"/>
              <a:ea typeface="ＭＳ Ｐゴシック" charset="0"/>
            </a:endParaRPr>
          </a:p>
          <a:p>
            <a:r>
              <a:rPr lang="en-US" sz="4000" dirty="0">
                <a:solidFill>
                  <a:srgbClr val="FF0000"/>
                </a:solidFill>
                <a:latin typeface="Rockwell Condensed" pitchFamily="18" charset="0"/>
                <a:ea typeface="ＭＳ Ｐゴシック" charset="0"/>
              </a:rPr>
              <a:t>                   </a:t>
            </a:r>
            <a:r>
              <a:rPr lang="en-US" sz="4000" b="1" dirty="0">
                <a:solidFill>
                  <a:srgbClr val="FF0000"/>
                </a:solidFill>
                <a:latin typeface="Rockwell Condensed" pitchFamily="18" charset="0"/>
                <a:ea typeface="ＭＳ Ｐゴシック" charset="0"/>
              </a:rPr>
              <a:t>Psalms 102:1</a:t>
            </a:r>
          </a:p>
        </p:txBody>
      </p:sp>
    </p:spTree>
    <p:extLst>
      <p:ext uri="{BB962C8B-B14F-4D97-AF65-F5344CB8AC3E}">
        <p14:creationId xmlns:p14="http://schemas.microsoft.com/office/powerpoint/2010/main" val="2355030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6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6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6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6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816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61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ud-house-in-bangladesh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98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AS-India-Cyclone-f7c247be-f6cc-4f24-9620-3e7da1aec3f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237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Vrchol">
  <a:themeElements>
    <a:clrScheme name="Vrchol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Vrchol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Vrchol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Vrchol">
  <a:themeElements>
    <a:clrScheme name="Vrchol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Vrchol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Vrchol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1266</Words>
  <Application>Microsoft Macintosh PowerPoint</Application>
  <PresentationFormat>On-screen Show (4:3)</PresentationFormat>
  <Paragraphs>260</Paragraphs>
  <Slides>78</Slides>
  <Notes>56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78</vt:i4>
      </vt:variant>
    </vt:vector>
  </HeadingPairs>
  <TitlesOfParts>
    <vt:vector size="82" baseType="lpstr">
      <vt:lpstr>Office Theme</vt:lpstr>
      <vt:lpstr>2_Office Theme</vt:lpstr>
      <vt:lpstr>Vrchol</vt:lpstr>
      <vt:lpstr>1_Vrchol</vt:lpstr>
      <vt:lpstr>Posli to dal</vt:lpstr>
      <vt:lpstr>Overpopulation</vt:lpstr>
      <vt:lpstr>PowerPoint Presentation</vt:lpstr>
      <vt:lpstr>Doprava</vt:lpstr>
      <vt:lpstr>PowerPoint Presentation</vt:lpstr>
      <vt:lpstr>PowerPoint Presentation</vt:lpstr>
      <vt:lpstr>Village market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Hartal </vt:lpstr>
      <vt:lpstr>PowerPoint Presentation</vt:lpstr>
      <vt:lpstr>Hunger</vt:lpstr>
      <vt:lpstr>Baggers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</vt:lpstr>
      <vt:lpstr>DEFINICE PŘÁTELSTVÍ</vt:lpstr>
      <vt:lpstr>PŘÁTELSTVÍ</vt:lpstr>
      <vt:lpstr>PŘÁTELSTVÍ</vt:lpstr>
      <vt:lpstr>PŘÁTELSTVÍ</vt:lpstr>
      <vt:lpstr>PowerPoint Presentation</vt:lpstr>
      <vt:lpstr>KDYŽ JSME NA DNĚ:</vt:lpstr>
      <vt:lpstr>KDYŽ JSME NA DNĚ:</vt:lpstr>
      <vt:lpstr>KDYŽ JSME NA DNĚ:</vt:lpstr>
      <vt:lpstr>JESTLIŽE NAŠE ODPOVĚDI NA PŘEDCHOZÍ OTÁZKY BYLY NEGATIVNÍ,  HROZÍ NÁM RIZIKO NEMOCI  A PŘEDČASNÉ SMRTI 3-5x VÍCE,  NEŽ LIDEM, KTEŘÍ SE MOHOU  V NOUZI OBRÁTIT NA PŘÍTELE.</vt:lpstr>
      <vt:lpstr>PŘÁTELSTVÍ  =  DELŠÍ ŽIVOT</vt:lpstr>
      <vt:lpstr>KVALITA</vt:lpstr>
      <vt:lpstr>MANŽELČINA LÁSKA </vt:lpstr>
      <vt:lpstr>PŘÁTELSTVÍ A DEPRESE</vt:lpstr>
      <vt:lpstr>PŘÁTELSTVÍ A KRIMINALITA</vt:lpstr>
      <vt:lpstr>„NIKDO NENÍ TAKOVÝM  MILÁČKEM ŠTĚSTĚNY,  ABY NEPOTŘEBOVAL PŘÍTELE.“         SENECA</vt:lpstr>
      <vt:lpstr>NA VĚKU NEZÁLEŽÍ</vt:lpstr>
      <vt:lpstr>NA VĚKU NEZÁLEŽÍ</vt:lpstr>
      <vt:lpstr>NA VĚKU NEZÁLEŽÍ</vt:lpstr>
      <vt:lpstr>NA VĚKU NEZÁLEŽÍ</vt:lpstr>
      <vt:lpstr>  DĚTI NEZBYTNĚ </vt:lpstr>
      <vt:lpstr>  JAK NALÉZT </vt:lpstr>
      <vt:lpstr>NĚKOLIK RAD</vt:lpstr>
      <vt:lpstr>  NĚKOLIK    RAD</vt:lpstr>
      <vt:lpstr>NĚKOLIK RAD</vt:lpstr>
      <vt:lpstr> „NEJVĚTŠÍ  BOLEST  NEZPŮSOBUJE  TUBERKULÓZA NEBO MALOMOCENSTVÍ,  ALE TO,  KDYŽ TĚ LIDÉ  NECHTĚJÍ, NEMILUJÍ  A NEPEČUJÍ O TEBE.“  MATKA TEREZA</vt:lpstr>
      <vt:lpstr>PowerPoint Presentation</vt:lpstr>
      <vt:lpstr> „KDYBY KAŽDÝ ČLOVĚK  POMOHL JEDINÉ OSOBĚ,  CELÝ SVĚT BY BYL NAPRAVEN.“            NEZNÁMÝ AUTOR</vt:lpstr>
      <vt:lpstr>KDE HLEDAT PŘÁTELE</vt:lpstr>
      <vt:lpstr>KDE HLEDAT PŘÁTELE</vt:lpstr>
      <vt:lpstr>KDE HLEDAT PŘÁTELE</vt:lpstr>
      <vt:lpstr>KDE HLEDAT PŘÁTELE</vt:lpstr>
      <vt:lpstr>KDO JE PŘÍTEL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POŠLI TO DÁL</vt:lpstr>
      <vt:lpstr>POŠLI TO DÁL</vt:lpstr>
      <vt:lpstr>POŠLI TO DÁL</vt:lpstr>
      <vt:lpstr>POŠLI TO DÁL</vt:lpstr>
      <vt:lpstr>POŠLI TO DÁL</vt:lpstr>
      <vt:lpstr>POŠLI TO DÁL</vt:lpstr>
      <vt:lpstr>POŠLI TO DÁL</vt:lpstr>
      <vt:lpstr>POŠLI TO DÁL</vt:lpstr>
      <vt:lpstr>POŠLI TO DÁL</vt:lpstr>
      <vt:lpstr>PODEJME RUKU POTŘEBNÝM</vt:lpstr>
      <vt:lpstr>PŘÁTELSTVÍ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Adventist Dental Clinic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Posli to dal</dc:title>
  <dc:creator>Milan Moskala</dc:creator>
  <cp:lastModifiedBy>Milan Moskala</cp:lastModifiedBy>
  <cp:revision>1</cp:revision>
  <dcterms:created xsi:type="dcterms:W3CDTF">2016-01-01T07:37:58Z</dcterms:created>
  <dcterms:modified xsi:type="dcterms:W3CDTF">2016-01-01T07:40:33Z</dcterms:modified>
</cp:coreProperties>
</file>