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 id="2147483696" r:id="rId3"/>
  </p:sldMasterIdLst>
  <p:notesMasterIdLst>
    <p:notesMasterId r:id="rId58"/>
  </p:notesMasterIdLst>
  <p:sldIdLst>
    <p:sldId id="313" r:id="rId4"/>
    <p:sldId id="314" r:id="rId5"/>
    <p:sldId id="315" r:id="rId6"/>
    <p:sldId id="316" r:id="rId7"/>
    <p:sldId id="317" r:id="rId8"/>
    <p:sldId id="318" r:id="rId9"/>
    <p:sldId id="319" r:id="rId10"/>
    <p:sldId id="320" r:id="rId11"/>
    <p:sldId id="321" r:id="rId12"/>
    <p:sldId id="322" r:id="rId13"/>
    <p:sldId id="256" r:id="rId14"/>
    <p:sldId id="257" r:id="rId15"/>
    <p:sldId id="258" r:id="rId16"/>
    <p:sldId id="259" r:id="rId17"/>
    <p:sldId id="260" r:id="rId18"/>
    <p:sldId id="261" r:id="rId19"/>
    <p:sldId id="262" r:id="rId20"/>
    <p:sldId id="263" r:id="rId21"/>
    <p:sldId id="264" r:id="rId22"/>
    <p:sldId id="265" r:id="rId23"/>
    <p:sldId id="266" r:id="rId24"/>
    <p:sldId id="292" r:id="rId25"/>
    <p:sldId id="267" r:id="rId26"/>
    <p:sldId id="268" r:id="rId27"/>
    <p:sldId id="269" r:id="rId28"/>
    <p:sldId id="270" r:id="rId29"/>
    <p:sldId id="295" r:id="rId30"/>
    <p:sldId id="296" r:id="rId31"/>
    <p:sldId id="297" r:id="rId32"/>
    <p:sldId id="298" r:id="rId33"/>
    <p:sldId id="299" r:id="rId34"/>
    <p:sldId id="300" r:id="rId35"/>
    <p:sldId id="302" r:id="rId36"/>
    <p:sldId id="303" r:id="rId37"/>
    <p:sldId id="304" r:id="rId38"/>
    <p:sldId id="305" r:id="rId39"/>
    <p:sldId id="306" r:id="rId40"/>
    <p:sldId id="307" r:id="rId41"/>
    <p:sldId id="308" r:id="rId42"/>
    <p:sldId id="309" r:id="rId43"/>
    <p:sldId id="310" r:id="rId44"/>
    <p:sldId id="311" r:id="rId45"/>
    <p:sldId id="328" r:id="rId46"/>
    <p:sldId id="291" r:id="rId47"/>
    <p:sldId id="288" r:id="rId48"/>
    <p:sldId id="282" r:id="rId49"/>
    <p:sldId id="287" r:id="rId50"/>
    <p:sldId id="289" r:id="rId51"/>
    <p:sldId id="312" r:id="rId52"/>
    <p:sldId id="294" r:id="rId53"/>
    <p:sldId id="323" r:id="rId54"/>
    <p:sldId id="324" r:id="rId55"/>
    <p:sldId id="326" r:id="rId56"/>
    <p:sldId id="327" r:id="rId57"/>
  </p:sldIdLst>
  <p:sldSz cx="9144000" cy="6858000" type="screen4x3"/>
  <p:notesSz cx="7772400" cy="10058400"/>
  <p:defaultTextStyle>
    <a:defPPr>
      <a:defRPr lang="en-GB"/>
    </a:defPPr>
    <a:lvl1pPr algn="l" rtl="0" eaLnBrk="0" fontAlgn="base" hangingPunct="0">
      <a:spcBef>
        <a:spcPct val="0"/>
      </a:spcBef>
      <a:spcAft>
        <a:spcPct val="0"/>
      </a:spcAft>
      <a:defRPr sz="2800" kern="1200">
        <a:solidFill>
          <a:srgbClr val="FFFFFF"/>
        </a:solidFill>
        <a:effectLst>
          <a:outerShdw blurRad="38100" dist="38100" dir="2700000" algn="tl">
            <a:srgbClr val="000000">
              <a:alpha val="43137"/>
            </a:srgbClr>
          </a:outerShdw>
        </a:effectLst>
        <a:latin typeface="Humanst521 XBdCn BT" pitchFamily="34" charset="-128"/>
        <a:ea typeface="Humanst521 XBdCn BT" pitchFamily="34" charset="-128"/>
        <a:cs typeface="+mn-cs"/>
      </a:defRPr>
    </a:lvl1pPr>
    <a:lvl2pPr marL="457200" algn="l" rtl="0" eaLnBrk="0" fontAlgn="base" hangingPunct="0">
      <a:spcBef>
        <a:spcPct val="0"/>
      </a:spcBef>
      <a:spcAft>
        <a:spcPct val="0"/>
      </a:spcAft>
      <a:defRPr sz="2800" kern="1200">
        <a:solidFill>
          <a:srgbClr val="FFFFFF"/>
        </a:solidFill>
        <a:effectLst>
          <a:outerShdw blurRad="38100" dist="38100" dir="2700000" algn="tl">
            <a:srgbClr val="000000">
              <a:alpha val="43137"/>
            </a:srgbClr>
          </a:outerShdw>
        </a:effectLst>
        <a:latin typeface="Humanst521 XBdCn BT" pitchFamily="34" charset="-128"/>
        <a:ea typeface="Humanst521 XBdCn BT" pitchFamily="34" charset="-128"/>
        <a:cs typeface="+mn-cs"/>
      </a:defRPr>
    </a:lvl2pPr>
    <a:lvl3pPr marL="914400" algn="l" rtl="0" eaLnBrk="0" fontAlgn="base" hangingPunct="0">
      <a:spcBef>
        <a:spcPct val="0"/>
      </a:spcBef>
      <a:spcAft>
        <a:spcPct val="0"/>
      </a:spcAft>
      <a:defRPr sz="2800" kern="1200">
        <a:solidFill>
          <a:srgbClr val="FFFFFF"/>
        </a:solidFill>
        <a:effectLst>
          <a:outerShdw blurRad="38100" dist="38100" dir="2700000" algn="tl">
            <a:srgbClr val="000000">
              <a:alpha val="43137"/>
            </a:srgbClr>
          </a:outerShdw>
        </a:effectLst>
        <a:latin typeface="Humanst521 XBdCn BT" pitchFamily="34" charset="-128"/>
        <a:ea typeface="Humanst521 XBdCn BT" pitchFamily="34" charset="-128"/>
        <a:cs typeface="+mn-cs"/>
      </a:defRPr>
    </a:lvl3pPr>
    <a:lvl4pPr marL="1371600" algn="l" rtl="0" eaLnBrk="0" fontAlgn="base" hangingPunct="0">
      <a:spcBef>
        <a:spcPct val="0"/>
      </a:spcBef>
      <a:spcAft>
        <a:spcPct val="0"/>
      </a:spcAft>
      <a:defRPr sz="2800" kern="1200">
        <a:solidFill>
          <a:srgbClr val="FFFFFF"/>
        </a:solidFill>
        <a:effectLst>
          <a:outerShdw blurRad="38100" dist="38100" dir="2700000" algn="tl">
            <a:srgbClr val="000000">
              <a:alpha val="43137"/>
            </a:srgbClr>
          </a:outerShdw>
        </a:effectLst>
        <a:latin typeface="Humanst521 XBdCn BT" pitchFamily="34" charset="-128"/>
        <a:ea typeface="Humanst521 XBdCn BT" pitchFamily="34" charset="-128"/>
        <a:cs typeface="+mn-cs"/>
      </a:defRPr>
    </a:lvl4pPr>
    <a:lvl5pPr marL="1828800" algn="l" rtl="0" eaLnBrk="0" fontAlgn="base" hangingPunct="0">
      <a:spcBef>
        <a:spcPct val="0"/>
      </a:spcBef>
      <a:spcAft>
        <a:spcPct val="0"/>
      </a:spcAft>
      <a:defRPr sz="2800" kern="1200">
        <a:solidFill>
          <a:srgbClr val="FFFFFF"/>
        </a:solidFill>
        <a:effectLst>
          <a:outerShdw blurRad="38100" dist="38100" dir="2700000" algn="tl">
            <a:srgbClr val="000000">
              <a:alpha val="43137"/>
            </a:srgbClr>
          </a:outerShdw>
        </a:effectLst>
        <a:latin typeface="Humanst521 XBdCn BT" pitchFamily="34" charset="-128"/>
        <a:ea typeface="Humanst521 XBdCn BT" pitchFamily="34" charset="-128"/>
        <a:cs typeface="+mn-cs"/>
      </a:defRPr>
    </a:lvl5pPr>
    <a:lvl6pPr marL="2286000" algn="l" defTabSz="914400" rtl="0" eaLnBrk="1" latinLnBrk="0" hangingPunct="1">
      <a:defRPr sz="2800" kern="1200">
        <a:solidFill>
          <a:srgbClr val="FFFFFF"/>
        </a:solidFill>
        <a:effectLst>
          <a:outerShdw blurRad="38100" dist="38100" dir="2700000" algn="tl">
            <a:srgbClr val="000000">
              <a:alpha val="43137"/>
            </a:srgbClr>
          </a:outerShdw>
        </a:effectLst>
        <a:latin typeface="Humanst521 XBdCn BT" pitchFamily="34" charset="-128"/>
        <a:ea typeface="Humanst521 XBdCn BT" pitchFamily="34" charset="-128"/>
        <a:cs typeface="+mn-cs"/>
      </a:defRPr>
    </a:lvl6pPr>
    <a:lvl7pPr marL="2743200" algn="l" defTabSz="914400" rtl="0" eaLnBrk="1" latinLnBrk="0" hangingPunct="1">
      <a:defRPr sz="2800" kern="1200">
        <a:solidFill>
          <a:srgbClr val="FFFFFF"/>
        </a:solidFill>
        <a:effectLst>
          <a:outerShdw blurRad="38100" dist="38100" dir="2700000" algn="tl">
            <a:srgbClr val="000000">
              <a:alpha val="43137"/>
            </a:srgbClr>
          </a:outerShdw>
        </a:effectLst>
        <a:latin typeface="Humanst521 XBdCn BT" pitchFamily="34" charset="-128"/>
        <a:ea typeface="Humanst521 XBdCn BT" pitchFamily="34" charset="-128"/>
        <a:cs typeface="+mn-cs"/>
      </a:defRPr>
    </a:lvl7pPr>
    <a:lvl8pPr marL="3200400" algn="l" defTabSz="914400" rtl="0" eaLnBrk="1" latinLnBrk="0" hangingPunct="1">
      <a:defRPr sz="2800" kern="1200">
        <a:solidFill>
          <a:srgbClr val="FFFFFF"/>
        </a:solidFill>
        <a:effectLst>
          <a:outerShdw blurRad="38100" dist="38100" dir="2700000" algn="tl">
            <a:srgbClr val="000000">
              <a:alpha val="43137"/>
            </a:srgbClr>
          </a:outerShdw>
        </a:effectLst>
        <a:latin typeface="Humanst521 XBdCn BT" pitchFamily="34" charset="-128"/>
        <a:ea typeface="Humanst521 XBdCn BT" pitchFamily="34" charset="-128"/>
        <a:cs typeface="+mn-cs"/>
      </a:defRPr>
    </a:lvl8pPr>
    <a:lvl9pPr marL="3657600" algn="l" defTabSz="914400" rtl="0" eaLnBrk="1" latinLnBrk="0" hangingPunct="1">
      <a:defRPr sz="2800" kern="1200">
        <a:solidFill>
          <a:srgbClr val="FFFFFF"/>
        </a:solidFill>
        <a:effectLst>
          <a:outerShdw blurRad="38100" dist="38100" dir="2700000" algn="tl">
            <a:srgbClr val="000000">
              <a:alpha val="43137"/>
            </a:srgbClr>
          </a:outerShdw>
        </a:effectLst>
        <a:latin typeface="Humanst521 XBdCn BT" pitchFamily="34" charset="-128"/>
        <a:ea typeface="Humanst521 XBdCn BT"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0099"/>
    <a:srgbClr val="0000FF"/>
    <a:srgbClr val="FFFFCC"/>
    <a:srgbClr val="FF0000"/>
    <a:srgbClr val="FFFF00"/>
    <a:srgbClr val="6699FF"/>
    <a:srgbClr val="000066"/>
    <a:srgbClr val="66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autoAdjust="0"/>
    <p:restoredTop sz="94576" autoAdjust="0"/>
  </p:normalViewPr>
  <p:slideViewPr>
    <p:cSldViewPr>
      <p:cViewPr varScale="1">
        <p:scale>
          <a:sx n="67" d="100"/>
          <a:sy n="67" d="100"/>
        </p:scale>
        <p:origin x="-594" y="-10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13038"/>
    </p:cViewPr>
  </p:sorter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1"/>
          <p:cNvSpPr>
            <a:spLocks noChangeArrowheads="1" noTextEdit="1"/>
          </p:cNvSpPr>
          <p:nvPr>
            <p:ph type="sldImg"/>
          </p:nvPr>
        </p:nvSpPr>
        <p:spPr bwMode="auto">
          <a:xfrm>
            <a:off x="720725" y="720725"/>
            <a:ext cx="10891838" cy="11404600"/>
          </a:xfrm>
          <a:prstGeom prst="rect">
            <a:avLst/>
          </a:prstGeom>
          <a:solidFill>
            <a:srgbClr val="FFFFFF"/>
          </a:solidFill>
          <a:ln w="9525">
            <a:solidFill>
              <a:srgbClr val="000000"/>
            </a:solidFill>
            <a:miter lim="800000"/>
            <a:headEnd/>
            <a:tailEnd/>
          </a:ln>
        </p:spPr>
      </p:sp>
      <p:sp>
        <p:nvSpPr>
          <p:cNvPr id="2050" name="Rectangle 2"/>
          <p:cNvSpPr txBox="1">
            <a:spLocks noGrp="1" noChangeArrowheads="1"/>
          </p:cNvSpPr>
          <p:nvPr>
            <p:ph type="body" idx="1"/>
          </p:nvPr>
        </p:nvSpPr>
        <p:spPr bwMode="auto">
          <a:xfrm>
            <a:off x="1185863" y="4787900"/>
            <a:ext cx="5407025" cy="38258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en-US" noProof="0" smtClean="0"/>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Humanst521 XBdCn BT" pitchFamily="34" charset="-128"/>
      <a:defRPr sz="1200" kern="1200">
        <a:solidFill>
          <a:srgbClr val="000000"/>
        </a:solidFill>
        <a:latin typeface="Humanst521 XBdCn BT" pitchFamily="34" charset="-128"/>
        <a:ea typeface="+mn-ea"/>
        <a:cs typeface="+mn-cs"/>
      </a:defRPr>
    </a:lvl1pPr>
    <a:lvl2pPr marL="742950" indent="-285750" algn="l" defTabSz="449263" rtl="0" eaLnBrk="0" fontAlgn="base" hangingPunct="0">
      <a:spcBef>
        <a:spcPct val="30000"/>
      </a:spcBef>
      <a:spcAft>
        <a:spcPct val="0"/>
      </a:spcAft>
      <a:buClr>
        <a:srgbClr val="000000"/>
      </a:buClr>
      <a:buSzPct val="100000"/>
      <a:buFont typeface="Humanst521 XBdCn BT" pitchFamily="34" charset="-128"/>
      <a:defRPr sz="1200" kern="1200">
        <a:solidFill>
          <a:srgbClr val="000000"/>
        </a:solidFill>
        <a:latin typeface="Humanst521 XBdCn BT" pitchFamily="34" charset="-128"/>
        <a:ea typeface="+mn-ea"/>
        <a:cs typeface="+mn-cs"/>
      </a:defRPr>
    </a:lvl2pPr>
    <a:lvl3pPr marL="1143000" indent="-228600" algn="l" defTabSz="449263" rtl="0" eaLnBrk="0" fontAlgn="base" hangingPunct="0">
      <a:spcBef>
        <a:spcPct val="30000"/>
      </a:spcBef>
      <a:spcAft>
        <a:spcPct val="0"/>
      </a:spcAft>
      <a:buClr>
        <a:srgbClr val="000000"/>
      </a:buClr>
      <a:buSzPct val="100000"/>
      <a:buFont typeface="Humanst521 XBdCn BT" pitchFamily="34" charset="-128"/>
      <a:defRPr sz="1200" kern="1200">
        <a:solidFill>
          <a:srgbClr val="000000"/>
        </a:solidFill>
        <a:latin typeface="Humanst521 XBdCn BT" pitchFamily="34" charset="-128"/>
        <a:ea typeface="+mn-ea"/>
        <a:cs typeface="+mn-cs"/>
      </a:defRPr>
    </a:lvl3pPr>
    <a:lvl4pPr marL="1600200" indent="-228600" algn="l" defTabSz="449263" rtl="0" eaLnBrk="0" fontAlgn="base" hangingPunct="0">
      <a:spcBef>
        <a:spcPct val="30000"/>
      </a:spcBef>
      <a:spcAft>
        <a:spcPct val="0"/>
      </a:spcAft>
      <a:buClr>
        <a:srgbClr val="000000"/>
      </a:buClr>
      <a:buSzPct val="100000"/>
      <a:buFont typeface="Humanst521 XBdCn BT" pitchFamily="34" charset="-128"/>
      <a:defRPr sz="1200" kern="1200">
        <a:solidFill>
          <a:srgbClr val="000000"/>
        </a:solidFill>
        <a:latin typeface="Humanst521 XBdCn BT" pitchFamily="34" charset="-128"/>
        <a:ea typeface="+mn-ea"/>
        <a:cs typeface="+mn-cs"/>
      </a:defRPr>
    </a:lvl4pPr>
    <a:lvl5pPr marL="2057400" indent="-228600" algn="l" defTabSz="449263" rtl="0" eaLnBrk="0" fontAlgn="base" hangingPunct="0">
      <a:spcBef>
        <a:spcPct val="30000"/>
      </a:spcBef>
      <a:spcAft>
        <a:spcPct val="0"/>
      </a:spcAft>
      <a:buClr>
        <a:srgbClr val="000000"/>
      </a:buClr>
      <a:buSzPct val="100000"/>
      <a:buFont typeface="Humanst521 XBdCn BT" pitchFamily="34" charset="-128"/>
      <a:defRPr sz="1200" kern="1200">
        <a:solidFill>
          <a:srgbClr val="000000"/>
        </a:solidFill>
        <a:latin typeface="Humanst521 XBdCn BT" pitchFamily="34" charset="-12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Zástupný symbol pro obrázek snímku 1"/>
          <p:cNvSpPr>
            <a:spLocks noGrp="1" noRot="1" noChangeAspect="1" noTextEdit="1"/>
          </p:cNvSpPr>
          <p:nvPr>
            <p:ph type="sldImg"/>
          </p:nvPr>
        </p:nvSpPr>
        <p:spPr>
          <a:xfrm>
            <a:off x="-1435100" y="720725"/>
            <a:ext cx="15203488" cy="11404600"/>
          </a:xfrm>
          <a:ln/>
        </p:spPr>
      </p:sp>
      <p:sp>
        <p:nvSpPr>
          <p:cNvPr id="59395" name="Zástupný symbol pro poznámky 2"/>
          <p:cNvSpPr txBox="1">
            <a:spLocks noGrp="1"/>
          </p:cNvSpPr>
          <p:nvPr>
            <p:ph type="body" idx="1"/>
          </p:nvPr>
        </p:nvSpPr>
        <p:spPr>
          <a:noFill/>
          <a:ln/>
        </p:spPr>
        <p:txBody>
          <a:bodyPr/>
          <a:lstStyle/>
          <a:p>
            <a:endParaRPr lang="cs-CZ" smtClean="0"/>
          </a:p>
        </p:txBody>
      </p:sp>
      <p:sp>
        <p:nvSpPr>
          <p:cNvPr id="4" name="Zástupný symbol pro číslo snímku 3"/>
          <p:cNvSpPr>
            <a:spLocks noGrp="1"/>
          </p:cNvSpPr>
          <p:nvPr>
            <p:ph type="sldNum" sz="quarter" idx="4294967295"/>
          </p:nvPr>
        </p:nvSpPr>
        <p:spPr>
          <a:xfrm>
            <a:off x="4402138" y="9553575"/>
            <a:ext cx="3368675" cy="503238"/>
          </a:xfrm>
          <a:prstGeom prst="rect">
            <a:avLst/>
          </a:prstGeom>
        </p:spPr>
        <p:txBody>
          <a:bodyPr lIns="101882" tIns="50941" rIns="101882" bIns="50941"/>
          <a:lstStyle/>
          <a:p>
            <a:pPr algn="r">
              <a:defRPr/>
            </a:pPr>
            <a:fld id="{587C6474-7F86-46A4-9DA9-112FC28F0AFB}" type="slidenum">
              <a:rPr lang="cs-CZ" sz="1300" b="1">
                <a:solidFill>
                  <a:prstClr val="black"/>
                </a:solidFill>
                <a:latin typeface="Garamond" pitchFamily="18" charset="0"/>
                <a:ea typeface="+mn-ea"/>
              </a:rPr>
              <a:pPr algn="r">
                <a:defRPr/>
              </a:pPr>
              <a:t>1</a:t>
            </a:fld>
            <a:endParaRPr lang="cs-CZ" sz="1300" b="1" dirty="0">
              <a:solidFill>
                <a:prstClr val="black"/>
              </a:solidFill>
              <a:latin typeface="Garamond" pitchFamily="18" charset="0"/>
              <a:ea typeface="+mn-e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Zástupný symbol pro obrázek snímku 1"/>
          <p:cNvSpPr>
            <a:spLocks noGrp="1" noRot="1" noChangeAspect="1" noTextEdit="1"/>
          </p:cNvSpPr>
          <p:nvPr>
            <p:ph type="sldImg"/>
          </p:nvPr>
        </p:nvSpPr>
        <p:spPr>
          <a:xfrm>
            <a:off x="-1435100" y="720725"/>
            <a:ext cx="15203488" cy="11404600"/>
          </a:xfrm>
          <a:ln/>
        </p:spPr>
      </p:sp>
      <p:sp>
        <p:nvSpPr>
          <p:cNvPr id="68611" name="Zástupný symbol pro poznámky 2"/>
          <p:cNvSpPr txBox="1">
            <a:spLocks noGrp="1"/>
          </p:cNvSpPr>
          <p:nvPr>
            <p:ph type="body" idx="1"/>
          </p:nvPr>
        </p:nvSpPr>
        <p:spPr>
          <a:noFill/>
          <a:ln/>
        </p:spPr>
        <p:txBody>
          <a:bodyPr/>
          <a:lstStyle/>
          <a:p>
            <a:endParaRPr lang="cs-CZ" smtClean="0"/>
          </a:p>
        </p:txBody>
      </p:sp>
      <p:sp>
        <p:nvSpPr>
          <p:cNvPr id="4" name="Zástupný symbol pro číslo snímku 3"/>
          <p:cNvSpPr>
            <a:spLocks noGrp="1"/>
          </p:cNvSpPr>
          <p:nvPr>
            <p:ph type="sldNum" sz="quarter" idx="4294967295"/>
          </p:nvPr>
        </p:nvSpPr>
        <p:spPr>
          <a:xfrm>
            <a:off x="4402138" y="9553575"/>
            <a:ext cx="3368675" cy="503238"/>
          </a:xfrm>
          <a:prstGeom prst="rect">
            <a:avLst/>
          </a:prstGeom>
        </p:spPr>
        <p:txBody>
          <a:bodyPr lIns="101882" tIns="50941" rIns="101882" bIns="50941"/>
          <a:lstStyle/>
          <a:p>
            <a:pPr algn="r">
              <a:defRPr/>
            </a:pPr>
            <a:fld id="{C1B93426-5ADF-4CA5-9329-72422D6DBA91}" type="slidenum">
              <a:rPr lang="cs-CZ" sz="1300" b="1">
                <a:solidFill>
                  <a:prstClr val="black"/>
                </a:solidFill>
                <a:latin typeface="Garamond" pitchFamily="18" charset="0"/>
                <a:ea typeface="+mn-ea"/>
              </a:rPr>
              <a:pPr algn="r">
                <a:defRPr/>
              </a:pPr>
              <a:t>10</a:t>
            </a:fld>
            <a:endParaRPr lang="cs-CZ" sz="1300" b="1" dirty="0">
              <a:solidFill>
                <a:prstClr val="black"/>
              </a:solidFill>
              <a:latin typeface="Garamond" pitchFamily="18" charset="0"/>
              <a:ea typeface="+mn-e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1"/>
          <p:cNvSpPr>
            <a:spLocks noChangeArrowheads="1" noTextEdit="1"/>
          </p:cNvSpPr>
          <p:nvPr>
            <p:ph type="sldImg"/>
          </p:nvPr>
        </p:nvSpPr>
        <p:spPr>
          <a:xfrm>
            <a:off x="-1435100" y="720725"/>
            <a:ext cx="15203488" cy="11404600"/>
          </a:xfrm>
          <a:ln/>
        </p:spPr>
      </p:sp>
      <p:sp>
        <p:nvSpPr>
          <p:cNvPr id="69635" name="Rectangle 2"/>
          <p:cNvSpPr txBox="1">
            <a:spLocks noChangeArrowheads="1"/>
          </p:cNvSpPr>
          <p:nvPr>
            <p:ph type="body" idx="1"/>
          </p:nvPr>
        </p:nvSpPr>
        <p:spPr>
          <a:xfrm>
            <a:off x="1185863" y="4787900"/>
            <a:ext cx="5407025" cy="3827463"/>
          </a:xfrm>
          <a:noFill/>
          <a:ln/>
        </p:spPr>
        <p:txBody>
          <a:bodyPr wrap="none" anchor="ct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1"/>
          <p:cNvSpPr>
            <a:spLocks noChangeArrowheads="1" noTextEdit="1"/>
          </p:cNvSpPr>
          <p:nvPr>
            <p:ph type="sldImg"/>
          </p:nvPr>
        </p:nvSpPr>
        <p:spPr>
          <a:xfrm>
            <a:off x="-1435100" y="720725"/>
            <a:ext cx="15203488" cy="11404600"/>
          </a:xfrm>
          <a:ln/>
        </p:spPr>
      </p:sp>
      <p:sp>
        <p:nvSpPr>
          <p:cNvPr id="70659" name="Rectangle 2"/>
          <p:cNvSpPr txBox="1">
            <a:spLocks noChangeArrowheads="1"/>
          </p:cNvSpPr>
          <p:nvPr>
            <p:ph type="body" idx="1"/>
          </p:nvPr>
        </p:nvSpPr>
        <p:spPr>
          <a:xfrm>
            <a:off x="1185863" y="4787900"/>
            <a:ext cx="5407025" cy="3827463"/>
          </a:xfrm>
          <a:noFill/>
          <a:ln/>
        </p:spPr>
        <p:txBody>
          <a:bodyPr wrap="none" anchor="ct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1"/>
          <p:cNvSpPr>
            <a:spLocks noChangeArrowheads="1" noTextEdit="1"/>
          </p:cNvSpPr>
          <p:nvPr>
            <p:ph type="sldImg"/>
          </p:nvPr>
        </p:nvSpPr>
        <p:spPr>
          <a:xfrm>
            <a:off x="-1435100" y="720725"/>
            <a:ext cx="15203488" cy="11404600"/>
          </a:xfrm>
          <a:ln/>
        </p:spPr>
      </p:sp>
      <p:sp>
        <p:nvSpPr>
          <p:cNvPr id="71683" name="Rectangle 2"/>
          <p:cNvSpPr txBox="1">
            <a:spLocks noChangeArrowheads="1"/>
          </p:cNvSpPr>
          <p:nvPr>
            <p:ph type="body" idx="1"/>
          </p:nvPr>
        </p:nvSpPr>
        <p:spPr>
          <a:xfrm>
            <a:off x="1185863" y="4787900"/>
            <a:ext cx="5407025" cy="3827463"/>
          </a:xfrm>
          <a:noFill/>
          <a:ln/>
        </p:spPr>
        <p:txBody>
          <a:bodyPr wrap="none" anchor="ct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
          <p:cNvSpPr>
            <a:spLocks noChangeArrowheads="1" noTextEdit="1"/>
          </p:cNvSpPr>
          <p:nvPr>
            <p:ph type="sldImg"/>
          </p:nvPr>
        </p:nvSpPr>
        <p:spPr>
          <a:xfrm>
            <a:off x="-1435100" y="720725"/>
            <a:ext cx="15203488" cy="11404600"/>
          </a:xfrm>
          <a:ln/>
        </p:spPr>
      </p:sp>
      <p:sp>
        <p:nvSpPr>
          <p:cNvPr id="72707" name="Rectangle 2"/>
          <p:cNvSpPr txBox="1">
            <a:spLocks noChangeArrowheads="1"/>
          </p:cNvSpPr>
          <p:nvPr>
            <p:ph type="body" idx="1"/>
          </p:nvPr>
        </p:nvSpPr>
        <p:spPr>
          <a:xfrm>
            <a:off x="1185863" y="4787900"/>
            <a:ext cx="5407025" cy="3827463"/>
          </a:xfrm>
          <a:noFill/>
          <a:ln/>
        </p:spPr>
        <p:txBody>
          <a:bodyPr wrap="none" anchor="ct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1"/>
          <p:cNvSpPr>
            <a:spLocks noChangeArrowheads="1" noTextEdit="1"/>
          </p:cNvSpPr>
          <p:nvPr>
            <p:ph type="sldImg"/>
          </p:nvPr>
        </p:nvSpPr>
        <p:spPr>
          <a:xfrm>
            <a:off x="-1435100" y="720725"/>
            <a:ext cx="15203488" cy="11404600"/>
          </a:xfrm>
          <a:ln/>
        </p:spPr>
      </p:sp>
      <p:sp>
        <p:nvSpPr>
          <p:cNvPr id="73731" name="Rectangle 2"/>
          <p:cNvSpPr txBox="1">
            <a:spLocks noChangeArrowheads="1"/>
          </p:cNvSpPr>
          <p:nvPr>
            <p:ph type="body" idx="1"/>
          </p:nvPr>
        </p:nvSpPr>
        <p:spPr>
          <a:xfrm>
            <a:off x="1185863" y="4787900"/>
            <a:ext cx="5407025" cy="3827463"/>
          </a:xfrm>
          <a:noFill/>
          <a:ln/>
        </p:spPr>
        <p:txBody>
          <a:bodyPr wrap="none" anchor="ct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1"/>
          <p:cNvSpPr>
            <a:spLocks noChangeArrowheads="1" noTextEdit="1"/>
          </p:cNvSpPr>
          <p:nvPr>
            <p:ph type="sldImg"/>
          </p:nvPr>
        </p:nvSpPr>
        <p:spPr>
          <a:xfrm>
            <a:off x="-1435100" y="720725"/>
            <a:ext cx="15203488" cy="11404600"/>
          </a:xfrm>
          <a:ln/>
        </p:spPr>
      </p:sp>
      <p:sp>
        <p:nvSpPr>
          <p:cNvPr id="74755" name="Rectangle 2"/>
          <p:cNvSpPr txBox="1">
            <a:spLocks noChangeArrowheads="1"/>
          </p:cNvSpPr>
          <p:nvPr>
            <p:ph type="body" idx="1"/>
          </p:nvPr>
        </p:nvSpPr>
        <p:spPr>
          <a:xfrm>
            <a:off x="1185863" y="4787900"/>
            <a:ext cx="5407025" cy="3827463"/>
          </a:xfrm>
          <a:noFill/>
          <a:ln/>
        </p:spPr>
        <p:txBody>
          <a:bodyPr wrap="none" anchor="ct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1"/>
          <p:cNvSpPr>
            <a:spLocks noChangeArrowheads="1" noTextEdit="1"/>
          </p:cNvSpPr>
          <p:nvPr>
            <p:ph type="sldImg"/>
          </p:nvPr>
        </p:nvSpPr>
        <p:spPr>
          <a:xfrm>
            <a:off x="-1435100" y="720725"/>
            <a:ext cx="15203488" cy="11404600"/>
          </a:xfrm>
          <a:ln/>
        </p:spPr>
      </p:sp>
      <p:sp>
        <p:nvSpPr>
          <p:cNvPr id="75779" name="Rectangle 2"/>
          <p:cNvSpPr txBox="1">
            <a:spLocks noChangeArrowheads="1"/>
          </p:cNvSpPr>
          <p:nvPr>
            <p:ph type="body" idx="1"/>
          </p:nvPr>
        </p:nvSpPr>
        <p:spPr>
          <a:xfrm>
            <a:off x="1185863" y="4787900"/>
            <a:ext cx="5407025" cy="3827463"/>
          </a:xfrm>
          <a:noFill/>
          <a:ln/>
        </p:spPr>
        <p:txBody>
          <a:bodyPr wrap="none" anchor="ct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1"/>
          <p:cNvSpPr>
            <a:spLocks noChangeArrowheads="1" noTextEdit="1"/>
          </p:cNvSpPr>
          <p:nvPr>
            <p:ph type="sldImg"/>
          </p:nvPr>
        </p:nvSpPr>
        <p:spPr>
          <a:xfrm>
            <a:off x="-1435100" y="720725"/>
            <a:ext cx="15203488" cy="11404600"/>
          </a:xfrm>
          <a:ln/>
        </p:spPr>
      </p:sp>
      <p:sp>
        <p:nvSpPr>
          <p:cNvPr id="76803" name="Rectangle 2"/>
          <p:cNvSpPr txBox="1">
            <a:spLocks noChangeArrowheads="1"/>
          </p:cNvSpPr>
          <p:nvPr>
            <p:ph type="body" idx="1"/>
          </p:nvPr>
        </p:nvSpPr>
        <p:spPr>
          <a:xfrm>
            <a:off x="1185863" y="4787900"/>
            <a:ext cx="5407025" cy="3827463"/>
          </a:xfrm>
          <a:noFill/>
          <a:ln/>
        </p:spPr>
        <p:txBody>
          <a:bodyPr wrap="none" anchor="ct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1"/>
          <p:cNvSpPr>
            <a:spLocks noChangeArrowheads="1" noTextEdit="1"/>
          </p:cNvSpPr>
          <p:nvPr>
            <p:ph type="sldImg"/>
          </p:nvPr>
        </p:nvSpPr>
        <p:spPr>
          <a:xfrm>
            <a:off x="-1435100" y="720725"/>
            <a:ext cx="15203488" cy="11404600"/>
          </a:xfrm>
          <a:ln/>
        </p:spPr>
      </p:sp>
      <p:sp>
        <p:nvSpPr>
          <p:cNvPr id="77827" name="Rectangle 2"/>
          <p:cNvSpPr txBox="1">
            <a:spLocks noChangeArrowheads="1"/>
          </p:cNvSpPr>
          <p:nvPr>
            <p:ph type="body" idx="1"/>
          </p:nvPr>
        </p:nvSpPr>
        <p:spPr>
          <a:xfrm>
            <a:off x="1185863" y="4787900"/>
            <a:ext cx="5407025" cy="3827463"/>
          </a:xfrm>
          <a:noFill/>
          <a:ln/>
        </p:spPr>
        <p:txBody>
          <a:bodyPr wrap="none" anchor="ct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Zástupný symbol pro obrázek snímku 1"/>
          <p:cNvSpPr>
            <a:spLocks noGrp="1" noRot="1" noChangeAspect="1" noTextEdit="1"/>
          </p:cNvSpPr>
          <p:nvPr>
            <p:ph type="sldImg"/>
          </p:nvPr>
        </p:nvSpPr>
        <p:spPr>
          <a:xfrm>
            <a:off x="-1435100" y="720725"/>
            <a:ext cx="15203488" cy="11404600"/>
          </a:xfrm>
          <a:ln/>
        </p:spPr>
      </p:sp>
      <p:sp>
        <p:nvSpPr>
          <p:cNvPr id="60419" name="Zástupný symbol pro poznámky 2"/>
          <p:cNvSpPr txBox="1">
            <a:spLocks noGrp="1"/>
          </p:cNvSpPr>
          <p:nvPr>
            <p:ph type="body" idx="1"/>
          </p:nvPr>
        </p:nvSpPr>
        <p:spPr>
          <a:noFill/>
          <a:ln/>
        </p:spPr>
        <p:txBody>
          <a:bodyPr/>
          <a:lstStyle/>
          <a:p>
            <a:endParaRPr lang="cs-CZ" smtClean="0"/>
          </a:p>
        </p:txBody>
      </p:sp>
      <p:sp>
        <p:nvSpPr>
          <p:cNvPr id="4" name="Zástupný symbol pro číslo snímku 3"/>
          <p:cNvSpPr>
            <a:spLocks noGrp="1"/>
          </p:cNvSpPr>
          <p:nvPr>
            <p:ph type="sldNum" sz="quarter" idx="4294967295"/>
          </p:nvPr>
        </p:nvSpPr>
        <p:spPr>
          <a:xfrm>
            <a:off x="4402138" y="9553575"/>
            <a:ext cx="3368675" cy="503238"/>
          </a:xfrm>
          <a:prstGeom prst="rect">
            <a:avLst/>
          </a:prstGeom>
        </p:spPr>
        <p:txBody>
          <a:bodyPr lIns="101882" tIns="50941" rIns="101882" bIns="50941"/>
          <a:lstStyle/>
          <a:p>
            <a:pPr algn="r">
              <a:defRPr/>
            </a:pPr>
            <a:fld id="{9F923762-840D-4E52-B12C-DB079540C2EF}" type="slidenum">
              <a:rPr lang="cs-CZ" sz="1300" b="1">
                <a:solidFill>
                  <a:prstClr val="black"/>
                </a:solidFill>
                <a:latin typeface="Garamond" pitchFamily="18" charset="0"/>
                <a:ea typeface="+mn-ea"/>
              </a:rPr>
              <a:pPr algn="r">
                <a:defRPr/>
              </a:pPr>
              <a:t>2</a:t>
            </a:fld>
            <a:endParaRPr lang="cs-CZ" sz="1300" b="1" dirty="0">
              <a:solidFill>
                <a:prstClr val="black"/>
              </a:solidFill>
              <a:latin typeface="Garamond" pitchFamily="18" charset="0"/>
              <a:ea typeface="+mn-e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1"/>
          <p:cNvSpPr>
            <a:spLocks noChangeArrowheads="1" noTextEdit="1"/>
          </p:cNvSpPr>
          <p:nvPr>
            <p:ph type="sldImg"/>
          </p:nvPr>
        </p:nvSpPr>
        <p:spPr>
          <a:xfrm>
            <a:off x="-1435100" y="720725"/>
            <a:ext cx="15203488" cy="11404600"/>
          </a:xfrm>
          <a:ln/>
        </p:spPr>
      </p:sp>
      <p:sp>
        <p:nvSpPr>
          <p:cNvPr id="78851" name="Rectangle 2"/>
          <p:cNvSpPr txBox="1">
            <a:spLocks noChangeArrowheads="1"/>
          </p:cNvSpPr>
          <p:nvPr>
            <p:ph type="body" idx="1"/>
          </p:nvPr>
        </p:nvSpPr>
        <p:spPr>
          <a:xfrm>
            <a:off x="1185863" y="4787900"/>
            <a:ext cx="5407025" cy="3827463"/>
          </a:xfrm>
          <a:noFill/>
          <a:ln/>
        </p:spPr>
        <p:txBody>
          <a:bodyPr wrap="none" anchor="ct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1"/>
          <p:cNvSpPr>
            <a:spLocks noChangeArrowheads="1" noTextEdit="1"/>
          </p:cNvSpPr>
          <p:nvPr>
            <p:ph type="sldImg"/>
          </p:nvPr>
        </p:nvSpPr>
        <p:spPr>
          <a:xfrm>
            <a:off x="-1435100" y="720725"/>
            <a:ext cx="15203488" cy="11404600"/>
          </a:xfrm>
          <a:ln/>
        </p:spPr>
      </p:sp>
      <p:sp>
        <p:nvSpPr>
          <p:cNvPr id="79875" name="Rectangle 2"/>
          <p:cNvSpPr txBox="1">
            <a:spLocks noChangeArrowheads="1"/>
          </p:cNvSpPr>
          <p:nvPr>
            <p:ph type="body" idx="1"/>
          </p:nvPr>
        </p:nvSpPr>
        <p:spPr>
          <a:xfrm>
            <a:off x="1185863" y="4787900"/>
            <a:ext cx="5407025" cy="3827463"/>
          </a:xfrm>
          <a:noFill/>
          <a:ln/>
        </p:spPr>
        <p:txBody>
          <a:bodyPr wrap="none" anchor="ct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Zástupný symbol pro obrázek snímku 1"/>
          <p:cNvSpPr>
            <a:spLocks noGrp="1" noRot="1" noChangeAspect="1" noTextEdit="1"/>
          </p:cNvSpPr>
          <p:nvPr>
            <p:ph type="sldImg"/>
          </p:nvPr>
        </p:nvSpPr>
        <p:spPr>
          <a:xfrm>
            <a:off x="-1435100" y="720725"/>
            <a:ext cx="15203488" cy="11404600"/>
          </a:xfrm>
          <a:ln/>
        </p:spPr>
      </p:sp>
      <p:sp>
        <p:nvSpPr>
          <p:cNvPr id="80899" name="Zástupný symbol pro poznámky 2"/>
          <p:cNvSpPr txBox="1">
            <a:spLocks noGrp="1"/>
          </p:cNvSpPr>
          <p:nvPr>
            <p:ph type="body" idx="1"/>
          </p:nvPr>
        </p:nvSpPr>
        <p:spPr>
          <a:noFill/>
          <a:ln/>
        </p:spPr>
        <p:txBody>
          <a:bodyPr/>
          <a:lstStyle/>
          <a:p>
            <a:endParaRPr lang="cs-CZ"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1"/>
          <p:cNvSpPr>
            <a:spLocks noChangeArrowheads="1" noTextEdit="1"/>
          </p:cNvSpPr>
          <p:nvPr>
            <p:ph type="sldImg"/>
          </p:nvPr>
        </p:nvSpPr>
        <p:spPr>
          <a:xfrm>
            <a:off x="-1435100" y="720725"/>
            <a:ext cx="15203488" cy="11404600"/>
          </a:xfrm>
          <a:ln/>
        </p:spPr>
      </p:sp>
      <p:sp>
        <p:nvSpPr>
          <p:cNvPr id="81923" name="Rectangle 2"/>
          <p:cNvSpPr txBox="1">
            <a:spLocks noChangeArrowheads="1"/>
          </p:cNvSpPr>
          <p:nvPr>
            <p:ph type="body" idx="1"/>
          </p:nvPr>
        </p:nvSpPr>
        <p:spPr>
          <a:xfrm>
            <a:off x="1185863" y="4787900"/>
            <a:ext cx="5407025" cy="3827463"/>
          </a:xfrm>
          <a:noFill/>
          <a:ln/>
        </p:spPr>
        <p:txBody>
          <a:bodyPr wrap="none" anchor="ct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1"/>
          <p:cNvSpPr>
            <a:spLocks noChangeArrowheads="1" noTextEdit="1"/>
          </p:cNvSpPr>
          <p:nvPr>
            <p:ph type="sldImg"/>
          </p:nvPr>
        </p:nvSpPr>
        <p:spPr>
          <a:xfrm>
            <a:off x="-1435100" y="720725"/>
            <a:ext cx="15203488" cy="11404600"/>
          </a:xfrm>
          <a:ln/>
        </p:spPr>
      </p:sp>
      <p:sp>
        <p:nvSpPr>
          <p:cNvPr id="82947" name="Rectangle 2"/>
          <p:cNvSpPr txBox="1">
            <a:spLocks noChangeArrowheads="1"/>
          </p:cNvSpPr>
          <p:nvPr>
            <p:ph type="body" idx="1"/>
          </p:nvPr>
        </p:nvSpPr>
        <p:spPr>
          <a:xfrm>
            <a:off x="1185863" y="4787900"/>
            <a:ext cx="5407025" cy="3827463"/>
          </a:xfrm>
          <a:noFill/>
          <a:ln/>
        </p:spPr>
        <p:txBody>
          <a:bodyPr wrap="none" anchor="ct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1"/>
          <p:cNvSpPr>
            <a:spLocks noChangeArrowheads="1" noTextEdit="1"/>
          </p:cNvSpPr>
          <p:nvPr>
            <p:ph type="sldImg"/>
          </p:nvPr>
        </p:nvSpPr>
        <p:spPr>
          <a:xfrm>
            <a:off x="-1435100" y="720725"/>
            <a:ext cx="15203488" cy="11404600"/>
          </a:xfrm>
          <a:ln/>
        </p:spPr>
      </p:sp>
      <p:sp>
        <p:nvSpPr>
          <p:cNvPr id="83971" name="Rectangle 2"/>
          <p:cNvSpPr txBox="1">
            <a:spLocks noChangeArrowheads="1"/>
          </p:cNvSpPr>
          <p:nvPr>
            <p:ph type="body" idx="1"/>
          </p:nvPr>
        </p:nvSpPr>
        <p:spPr>
          <a:xfrm>
            <a:off x="1185863" y="4787900"/>
            <a:ext cx="5407025" cy="3827463"/>
          </a:xfrm>
          <a:noFill/>
          <a:ln/>
        </p:spPr>
        <p:txBody>
          <a:bodyPr wrap="none" anchor="ct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1"/>
          <p:cNvSpPr>
            <a:spLocks noChangeArrowheads="1" noTextEdit="1"/>
          </p:cNvSpPr>
          <p:nvPr>
            <p:ph type="sldImg"/>
          </p:nvPr>
        </p:nvSpPr>
        <p:spPr>
          <a:xfrm>
            <a:off x="-1435100" y="720725"/>
            <a:ext cx="15203488" cy="11404600"/>
          </a:xfrm>
          <a:ln/>
        </p:spPr>
      </p:sp>
      <p:sp>
        <p:nvSpPr>
          <p:cNvPr id="84995" name="Rectangle 2"/>
          <p:cNvSpPr txBox="1">
            <a:spLocks noChangeArrowheads="1"/>
          </p:cNvSpPr>
          <p:nvPr>
            <p:ph type="body" idx="1"/>
          </p:nvPr>
        </p:nvSpPr>
        <p:spPr>
          <a:xfrm>
            <a:off x="1185863" y="4787900"/>
            <a:ext cx="5407025" cy="3827463"/>
          </a:xfrm>
          <a:noFill/>
          <a:ln/>
        </p:spPr>
        <p:txBody>
          <a:bodyPr wrap="none" anchor="ct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2"/>
          <p:cNvSpPr>
            <a:spLocks noChangeArrowheads="1" noTextEdit="1"/>
          </p:cNvSpPr>
          <p:nvPr>
            <p:ph type="sldImg"/>
          </p:nvPr>
        </p:nvSpPr>
        <p:spPr>
          <a:xfrm>
            <a:off x="-1435100" y="720725"/>
            <a:ext cx="15203488" cy="11404600"/>
          </a:xfrm>
          <a:ln/>
        </p:spPr>
      </p:sp>
      <p:sp>
        <p:nvSpPr>
          <p:cNvPr id="86019" name="Rectangle 3"/>
          <p:cNvSpPr txBox="1">
            <a:spLocks noChangeArrowheads="1"/>
          </p:cNvSpPr>
          <p:nvPr>
            <p:ph type="body" idx="1"/>
          </p:nvPr>
        </p:nvSpPr>
        <p:spPr>
          <a:xfrm>
            <a:off x="1185863" y="4787900"/>
            <a:ext cx="5407025" cy="3827463"/>
          </a:xfrm>
          <a:noFill/>
          <a:ln/>
        </p:spPr>
        <p:txBody>
          <a:bodyPr wrap="none" anchor="ct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2"/>
          <p:cNvSpPr>
            <a:spLocks noChangeArrowheads="1" noTextEdit="1"/>
          </p:cNvSpPr>
          <p:nvPr>
            <p:ph type="sldImg"/>
          </p:nvPr>
        </p:nvSpPr>
        <p:spPr>
          <a:xfrm>
            <a:off x="-1435100" y="720725"/>
            <a:ext cx="15203488" cy="11404600"/>
          </a:xfrm>
          <a:ln/>
        </p:spPr>
      </p:sp>
      <p:sp>
        <p:nvSpPr>
          <p:cNvPr id="87043" name="Rectangle 3"/>
          <p:cNvSpPr txBox="1">
            <a:spLocks noChangeArrowheads="1"/>
          </p:cNvSpPr>
          <p:nvPr>
            <p:ph type="body" idx="1"/>
          </p:nvPr>
        </p:nvSpPr>
        <p:spPr>
          <a:xfrm>
            <a:off x="1185863" y="4787900"/>
            <a:ext cx="5407025" cy="3827463"/>
          </a:xfrm>
          <a:noFill/>
          <a:ln/>
        </p:spPr>
        <p:txBody>
          <a:bodyPr wrap="none" anchor="ct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2"/>
          <p:cNvSpPr>
            <a:spLocks noChangeArrowheads="1" noTextEdit="1"/>
          </p:cNvSpPr>
          <p:nvPr>
            <p:ph type="sldImg"/>
          </p:nvPr>
        </p:nvSpPr>
        <p:spPr>
          <a:xfrm>
            <a:off x="-1435100" y="720725"/>
            <a:ext cx="15203488" cy="11404600"/>
          </a:xfrm>
          <a:ln/>
        </p:spPr>
      </p:sp>
      <p:sp>
        <p:nvSpPr>
          <p:cNvPr id="88067" name="Rectangle 3"/>
          <p:cNvSpPr txBox="1">
            <a:spLocks noChangeArrowheads="1"/>
          </p:cNvSpPr>
          <p:nvPr>
            <p:ph type="body" idx="1"/>
          </p:nvPr>
        </p:nvSpPr>
        <p:spPr>
          <a:xfrm>
            <a:off x="1185863" y="4787900"/>
            <a:ext cx="5407025" cy="3827463"/>
          </a:xfrm>
          <a:noFill/>
          <a:ln/>
        </p:spPr>
        <p:txBody>
          <a:bodyPr wrap="none" anchor="ct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Zástupný symbol pro obrázek snímku 1"/>
          <p:cNvSpPr>
            <a:spLocks noGrp="1" noRot="1" noChangeAspect="1" noTextEdit="1"/>
          </p:cNvSpPr>
          <p:nvPr>
            <p:ph type="sldImg"/>
          </p:nvPr>
        </p:nvSpPr>
        <p:spPr>
          <a:xfrm>
            <a:off x="-1435100" y="720725"/>
            <a:ext cx="15203488" cy="11404600"/>
          </a:xfrm>
          <a:ln/>
        </p:spPr>
      </p:sp>
      <p:sp>
        <p:nvSpPr>
          <p:cNvPr id="61443" name="Zástupný symbol pro poznámky 2"/>
          <p:cNvSpPr txBox="1">
            <a:spLocks noGrp="1"/>
          </p:cNvSpPr>
          <p:nvPr>
            <p:ph type="body" idx="1"/>
          </p:nvPr>
        </p:nvSpPr>
        <p:spPr>
          <a:noFill/>
          <a:ln/>
        </p:spPr>
        <p:txBody>
          <a:bodyPr/>
          <a:lstStyle/>
          <a:p>
            <a:endParaRPr lang="cs-CZ" smtClean="0"/>
          </a:p>
        </p:txBody>
      </p:sp>
      <p:sp>
        <p:nvSpPr>
          <p:cNvPr id="4" name="Zástupný symbol pro číslo snímku 3"/>
          <p:cNvSpPr>
            <a:spLocks noGrp="1"/>
          </p:cNvSpPr>
          <p:nvPr>
            <p:ph type="sldNum" sz="quarter" idx="4294967295"/>
          </p:nvPr>
        </p:nvSpPr>
        <p:spPr>
          <a:xfrm>
            <a:off x="4402138" y="9553575"/>
            <a:ext cx="3368675" cy="503238"/>
          </a:xfrm>
          <a:prstGeom prst="rect">
            <a:avLst/>
          </a:prstGeom>
        </p:spPr>
        <p:txBody>
          <a:bodyPr lIns="101882" tIns="50941" rIns="101882" bIns="50941"/>
          <a:lstStyle/>
          <a:p>
            <a:pPr algn="r">
              <a:defRPr/>
            </a:pPr>
            <a:fld id="{B5EFA3B1-1A22-4BF3-90D8-103EC59DC6F4}" type="slidenum">
              <a:rPr lang="cs-CZ" sz="1300" b="1">
                <a:solidFill>
                  <a:prstClr val="black"/>
                </a:solidFill>
                <a:latin typeface="Garamond" pitchFamily="18" charset="0"/>
                <a:ea typeface="+mn-ea"/>
              </a:rPr>
              <a:pPr algn="r">
                <a:defRPr/>
              </a:pPr>
              <a:t>3</a:t>
            </a:fld>
            <a:endParaRPr lang="cs-CZ" sz="1300" b="1" dirty="0">
              <a:solidFill>
                <a:prstClr val="black"/>
              </a:solidFill>
              <a:latin typeface="Garamond" pitchFamily="18" charset="0"/>
              <a:ea typeface="+mn-ea"/>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2"/>
          <p:cNvSpPr>
            <a:spLocks noChangeArrowheads="1" noTextEdit="1"/>
          </p:cNvSpPr>
          <p:nvPr>
            <p:ph type="sldImg"/>
          </p:nvPr>
        </p:nvSpPr>
        <p:spPr>
          <a:xfrm>
            <a:off x="-1435100" y="720725"/>
            <a:ext cx="15203488" cy="11404600"/>
          </a:xfrm>
          <a:ln/>
        </p:spPr>
      </p:sp>
      <p:sp>
        <p:nvSpPr>
          <p:cNvPr id="89091" name="Rectangle 3"/>
          <p:cNvSpPr txBox="1">
            <a:spLocks noChangeArrowheads="1"/>
          </p:cNvSpPr>
          <p:nvPr>
            <p:ph type="body" idx="1"/>
          </p:nvPr>
        </p:nvSpPr>
        <p:spPr>
          <a:xfrm>
            <a:off x="1185863" y="4787900"/>
            <a:ext cx="5407025" cy="3827463"/>
          </a:xfrm>
          <a:noFill/>
          <a:ln/>
        </p:spPr>
        <p:txBody>
          <a:bodyPr wrap="none" anchor="ct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2"/>
          <p:cNvSpPr>
            <a:spLocks noChangeArrowheads="1" noTextEdit="1"/>
          </p:cNvSpPr>
          <p:nvPr>
            <p:ph type="sldImg"/>
          </p:nvPr>
        </p:nvSpPr>
        <p:spPr>
          <a:xfrm>
            <a:off x="-1435100" y="720725"/>
            <a:ext cx="15203488" cy="11404600"/>
          </a:xfrm>
          <a:ln/>
        </p:spPr>
      </p:sp>
      <p:sp>
        <p:nvSpPr>
          <p:cNvPr id="90115" name="Rectangle 3"/>
          <p:cNvSpPr txBox="1">
            <a:spLocks noChangeArrowheads="1"/>
          </p:cNvSpPr>
          <p:nvPr>
            <p:ph type="body" idx="1"/>
          </p:nvPr>
        </p:nvSpPr>
        <p:spPr>
          <a:xfrm>
            <a:off x="1185863" y="4787900"/>
            <a:ext cx="5407025" cy="3827463"/>
          </a:xfrm>
          <a:noFill/>
          <a:ln/>
        </p:spPr>
        <p:txBody>
          <a:bodyPr wrap="none" anchor="ct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2"/>
          <p:cNvSpPr>
            <a:spLocks noChangeArrowheads="1" noTextEdit="1"/>
          </p:cNvSpPr>
          <p:nvPr>
            <p:ph type="sldImg"/>
          </p:nvPr>
        </p:nvSpPr>
        <p:spPr>
          <a:xfrm>
            <a:off x="-1435100" y="720725"/>
            <a:ext cx="15203488" cy="11404600"/>
          </a:xfrm>
          <a:ln/>
        </p:spPr>
      </p:sp>
      <p:sp>
        <p:nvSpPr>
          <p:cNvPr id="91139" name="Rectangle 3"/>
          <p:cNvSpPr txBox="1">
            <a:spLocks noChangeArrowheads="1"/>
          </p:cNvSpPr>
          <p:nvPr>
            <p:ph type="body" idx="1"/>
          </p:nvPr>
        </p:nvSpPr>
        <p:spPr>
          <a:xfrm>
            <a:off x="1185863" y="4787900"/>
            <a:ext cx="5407025" cy="3827463"/>
          </a:xfrm>
          <a:noFill/>
          <a:ln/>
        </p:spPr>
        <p:txBody>
          <a:bodyPr wrap="none" anchor="ct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2"/>
          <p:cNvSpPr>
            <a:spLocks noChangeArrowheads="1" noTextEdit="1"/>
          </p:cNvSpPr>
          <p:nvPr>
            <p:ph type="sldImg"/>
          </p:nvPr>
        </p:nvSpPr>
        <p:spPr>
          <a:xfrm>
            <a:off x="-1435100" y="720725"/>
            <a:ext cx="15203488" cy="11404600"/>
          </a:xfrm>
          <a:ln/>
        </p:spPr>
      </p:sp>
      <p:sp>
        <p:nvSpPr>
          <p:cNvPr id="92163" name="Rectangle 3"/>
          <p:cNvSpPr txBox="1">
            <a:spLocks noChangeArrowheads="1"/>
          </p:cNvSpPr>
          <p:nvPr>
            <p:ph type="body" idx="1"/>
          </p:nvPr>
        </p:nvSpPr>
        <p:spPr>
          <a:xfrm>
            <a:off x="1185863" y="4787900"/>
            <a:ext cx="5407025" cy="3827463"/>
          </a:xfrm>
          <a:noFill/>
          <a:ln/>
        </p:spPr>
        <p:txBody>
          <a:bodyPr wrap="none" anchor="ct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2"/>
          <p:cNvSpPr>
            <a:spLocks noChangeArrowheads="1" noTextEdit="1"/>
          </p:cNvSpPr>
          <p:nvPr>
            <p:ph type="sldImg"/>
          </p:nvPr>
        </p:nvSpPr>
        <p:spPr>
          <a:xfrm>
            <a:off x="-1435100" y="720725"/>
            <a:ext cx="15203488" cy="11404600"/>
          </a:xfrm>
          <a:ln/>
        </p:spPr>
      </p:sp>
      <p:sp>
        <p:nvSpPr>
          <p:cNvPr id="93187" name="Rectangle 3"/>
          <p:cNvSpPr txBox="1">
            <a:spLocks noChangeArrowheads="1"/>
          </p:cNvSpPr>
          <p:nvPr>
            <p:ph type="body" idx="1"/>
          </p:nvPr>
        </p:nvSpPr>
        <p:spPr>
          <a:xfrm>
            <a:off x="1185863" y="4787900"/>
            <a:ext cx="5407025" cy="3827463"/>
          </a:xfrm>
          <a:noFill/>
          <a:ln/>
        </p:spPr>
        <p:txBody>
          <a:bodyPr wrap="none" anchor="ct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2"/>
          <p:cNvSpPr>
            <a:spLocks noChangeArrowheads="1" noTextEdit="1"/>
          </p:cNvSpPr>
          <p:nvPr>
            <p:ph type="sldImg"/>
          </p:nvPr>
        </p:nvSpPr>
        <p:spPr>
          <a:xfrm>
            <a:off x="-1435100" y="720725"/>
            <a:ext cx="15203488" cy="11404600"/>
          </a:xfrm>
          <a:ln/>
        </p:spPr>
      </p:sp>
      <p:sp>
        <p:nvSpPr>
          <p:cNvPr id="94211" name="Rectangle 3"/>
          <p:cNvSpPr txBox="1">
            <a:spLocks noChangeArrowheads="1"/>
          </p:cNvSpPr>
          <p:nvPr>
            <p:ph type="body" idx="1"/>
          </p:nvPr>
        </p:nvSpPr>
        <p:spPr>
          <a:xfrm>
            <a:off x="1185863" y="4787900"/>
            <a:ext cx="5407025" cy="3827463"/>
          </a:xfrm>
          <a:noFill/>
          <a:ln/>
        </p:spPr>
        <p:txBody>
          <a:bodyPr wrap="none" anchor="ct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2"/>
          <p:cNvSpPr>
            <a:spLocks noChangeArrowheads="1" noTextEdit="1"/>
          </p:cNvSpPr>
          <p:nvPr>
            <p:ph type="sldImg"/>
          </p:nvPr>
        </p:nvSpPr>
        <p:spPr>
          <a:xfrm>
            <a:off x="-1435100" y="720725"/>
            <a:ext cx="15203488" cy="11404600"/>
          </a:xfrm>
          <a:ln/>
        </p:spPr>
      </p:sp>
      <p:sp>
        <p:nvSpPr>
          <p:cNvPr id="95235" name="Rectangle 3"/>
          <p:cNvSpPr txBox="1">
            <a:spLocks noChangeArrowheads="1"/>
          </p:cNvSpPr>
          <p:nvPr>
            <p:ph type="body" idx="1"/>
          </p:nvPr>
        </p:nvSpPr>
        <p:spPr>
          <a:xfrm>
            <a:off x="1185863" y="4787900"/>
            <a:ext cx="5407025" cy="3827463"/>
          </a:xfrm>
          <a:noFill/>
          <a:ln/>
        </p:spPr>
        <p:txBody>
          <a:bodyPr wrap="none" anchor="ct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2"/>
          <p:cNvSpPr>
            <a:spLocks noChangeArrowheads="1" noTextEdit="1"/>
          </p:cNvSpPr>
          <p:nvPr>
            <p:ph type="sldImg"/>
          </p:nvPr>
        </p:nvSpPr>
        <p:spPr>
          <a:xfrm>
            <a:off x="-1435100" y="720725"/>
            <a:ext cx="15203488" cy="11404600"/>
          </a:xfrm>
          <a:ln/>
        </p:spPr>
      </p:sp>
      <p:sp>
        <p:nvSpPr>
          <p:cNvPr id="96259" name="Rectangle 3"/>
          <p:cNvSpPr txBox="1">
            <a:spLocks noChangeArrowheads="1"/>
          </p:cNvSpPr>
          <p:nvPr>
            <p:ph type="body" idx="1"/>
          </p:nvPr>
        </p:nvSpPr>
        <p:spPr>
          <a:xfrm>
            <a:off x="1185863" y="4787900"/>
            <a:ext cx="5407025" cy="3827463"/>
          </a:xfrm>
          <a:noFill/>
          <a:ln/>
        </p:spPr>
        <p:txBody>
          <a:bodyPr wrap="none" anchor="ct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
          <p:cNvSpPr>
            <a:spLocks noChangeArrowheads="1" noTextEdit="1"/>
          </p:cNvSpPr>
          <p:nvPr>
            <p:ph type="sldImg"/>
          </p:nvPr>
        </p:nvSpPr>
        <p:spPr>
          <a:xfrm>
            <a:off x="-1435100" y="720725"/>
            <a:ext cx="15203488" cy="11404600"/>
          </a:xfrm>
          <a:ln/>
        </p:spPr>
      </p:sp>
      <p:sp>
        <p:nvSpPr>
          <p:cNvPr id="97283" name="Rectangle 3"/>
          <p:cNvSpPr txBox="1">
            <a:spLocks noChangeArrowheads="1"/>
          </p:cNvSpPr>
          <p:nvPr>
            <p:ph type="body" idx="1"/>
          </p:nvPr>
        </p:nvSpPr>
        <p:spPr>
          <a:xfrm>
            <a:off x="1185863" y="4787900"/>
            <a:ext cx="5407025" cy="3827463"/>
          </a:xfrm>
          <a:noFill/>
          <a:ln/>
        </p:spPr>
        <p:txBody>
          <a:bodyPr wrap="none" anchor="ct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2"/>
          <p:cNvSpPr>
            <a:spLocks noChangeArrowheads="1" noTextEdit="1"/>
          </p:cNvSpPr>
          <p:nvPr>
            <p:ph type="sldImg"/>
          </p:nvPr>
        </p:nvSpPr>
        <p:spPr>
          <a:xfrm>
            <a:off x="-1435100" y="720725"/>
            <a:ext cx="15203488" cy="11404600"/>
          </a:xfrm>
          <a:ln/>
        </p:spPr>
      </p:sp>
      <p:sp>
        <p:nvSpPr>
          <p:cNvPr id="98307" name="Rectangle 3"/>
          <p:cNvSpPr txBox="1">
            <a:spLocks noChangeArrowheads="1"/>
          </p:cNvSpPr>
          <p:nvPr>
            <p:ph type="body" idx="1"/>
          </p:nvPr>
        </p:nvSpPr>
        <p:spPr>
          <a:xfrm>
            <a:off x="1185863" y="4787900"/>
            <a:ext cx="5407025" cy="3827463"/>
          </a:xfrm>
          <a:noFill/>
          <a:ln/>
        </p:spPr>
        <p:txBody>
          <a:bodyPr wrap="none" anchor="ct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Zástupný symbol pro obrázek snímku 1"/>
          <p:cNvSpPr>
            <a:spLocks noGrp="1" noRot="1" noChangeAspect="1" noTextEdit="1"/>
          </p:cNvSpPr>
          <p:nvPr>
            <p:ph type="sldImg"/>
          </p:nvPr>
        </p:nvSpPr>
        <p:spPr>
          <a:xfrm>
            <a:off x="-1435100" y="720725"/>
            <a:ext cx="15203488" cy="11404600"/>
          </a:xfrm>
          <a:ln/>
        </p:spPr>
      </p:sp>
      <p:sp>
        <p:nvSpPr>
          <p:cNvPr id="62467" name="Zástupný symbol pro poznámky 2"/>
          <p:cNvSpPr txBox="1">
            <a:spLocks noGrp="1"/>
          </p:cNvSpPr>
          <p:nvPr>
            <p:ph type="body" idx="1"/>
          </p:nvPr>
        </p:nvSpPr>
        <p:spPr>
          <a:noFill/>
          <a:ln/>
        </p:spPr>
        <p:txBody>
          <a:bodyPr/>
          <a:lstStyle/>
          <a:p>
            <a:endParaRPr lang="cs-CZ" smtClean="0"/>
          </a:p>
        </p:txBody>
      </p:sp>
      <p:sp>
        <p:nvSpPr>
          <p:cNvPr id="4" name="Zástupný symbol pro číslo snímku 3"/>
          <p:cNvSpPr>
            <a:spLocks noGrp="1"/>
          </p:cNvSpPr>
          <p:nvPr>
            <p:ph type="sldNum" sz="quarter" idx="4294967295"/>
          </p:nvPr>
        </p:nvSpPr>
        <p:spPr>
          <a:xfrm>
            <a:off x="4402138" y="9553575"/>
            <a:ext cx="3368675" cy="503238"/>
          </a:xfrm>
          <a:prstGeom prst="rect">
            <a:avLst/>
          </a:prstGeom>
        </p:spPr>
        <p:txBody>
          <a:bodyPr lIns="101882" tIns="50941" rIns="101882" bIns="50941"/>
          <a:lstStyle/>
          <a:p>
            <a:pPr algn="r">
              <a:defRPr/>
            </a:pPr>
            <a:fld id="{326ED2B0-E8D8-402C-9ADC-81F2EAC88D71}" type="slidenum">
              <a:rPr lang="cs-CZ" sz="1300" b="1">
                <a:solidFill>
                  <a:prstClr val="black"/>
                </a:solidFill>
                <a:latin typeface="Garamond" pitchFamily="18" charset="0"/>
                <a:ea typeface="+mn-ea"/>
              </a:rPr>
              <a:pPr algn="r">
                <a:defRPr/>
              </a:pPr>
              <a:t>4</a:t>
            </a:fld>
            <a:endParaRPr lang="cs-CZ" sz="1300" b="1" dirty="0">
              <a:solidFill>
                <a:prstClr val="black"/>
              </a:solidFill>
              <a:latin typeface="Garamond" pitchFamily="18" charset="0"/>
              <a:ea typeface="+mn-ea"/>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2"/>
          <p:cNvSpPr>
            <a:spLocks noChangeArrowheads="1" noTextEdit="1"/>
          </p:cNvSpPr>
          <p:nvPr>
            <p:ph type="sldImg"/>
          </p:nvPr>
        </p:nvSpPr>
        <p:spPr>
          <a:xfrm>
            <a:off x="-1435100" y="720725"/>
            <a:ext cx="15203488" cy="11404600"/>
          </a:xfrm>
          <a:ln/>
        </p:spPr>
      </p:sp>
      <p:sp>
        <p:nvSpPr>
          <p:cNvPr id="99331" name="Rectangle 3"/>
          <p:cNvSpPr txBox="1">
            <a:spLocks noChangeArrowheads="1"/>
          </p:cNvSpPr>
          <p:nvPr>
            <p:ph type="body" idx="1"/>
          </p:nvPr>
        </p:nvSpPr>
        <p:spPr>
          <a:xfrm>
            <a:off x="1185863" y="4787900"/>
            <a:ext cx="5407025" cy="3827463"/>
          </a:xfrm>
          <a:noFill/>
          <a:ln/>
        </p:spPr>
        <p:txBody>
          <a:bodyPr wrap="none" anchor="ct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2"/>
          <p:cNvSpPr>
            <a:spLocks noChangeArrowheads="1" noTextEdit="1"/>
          </p:cNvSpPr>
          <p:nvPr>
            <p:ph type="sldImg"/>
          </p:nvPr>
        </p:nvSpPr>
        <p:spPr>
          <a:xfrm>
            <a:off x="-1435100" y="720725"/>
            <a:ext cx="15203488" cy="11404600"/>
          </a:xfrm>
          <a:ln/>
        </p:spPr>
      </p:sp>
      <p:sp>
        <p:nvSpPr>
          <p:cNvPr id="100355" name="Rectangle 3"/>
          <p:cNvSpPr txBox="1">
            <a:spLocks noChangeArrowheads="1"/>
          </p:cNvSpPr>
          <p:nvPr>
            <p:ph type="body" idx="1"/>
          </p:nvPr>
        </p:nvSpPr>
        <p:spPr>
          <a:xfrm>
            <a:off x="1185863" y="4787900"/>
            <a:ext cx="5407025" cy="3827463"/>
          </a:xfrm>
          <a:noFill/>
          <a:ln/>
        </p:spPr>
        <p:txBody>
          <a:bodyPr wrap="none" anchor="ct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2"/>
          <p:cNvSpPr>
            <a:spLocks noChangeArrowheads="1" noTextEdit="1"/>
          </p:cNvSpPr>
          <p:nvPr>
            <p:ph type="sldImg"/>
          </p:nvPr>
        </p:nvSpPr>
        <p:spPr>
          <a:xfrm>
            <a:off x="-1435100" y="720725"/>
            <a:ext cx="15203488" cy="11404600"/>
          </a:xfrm>
          <a:ln/>
        </p:spPr>
      </p:sp>
      <p:sp>
        <p:nvSpPr>
          <p:cNvPr id="101379" name="Rectangle 3"/>
          <p:cNvSpPr txBox="1">
            <a:spLocks noChangeArrowheads="1"/>
          </p:cNvSpPr>
          <p:nvPr>
            <p:ph type="body" idx="1"/>
          </p:nvPr>
        </p:nvSpPr>
        <p:spPr>
          <a:xfrm>
            <a:off x="1185863" y="4787900"/>
            <a:ext cx="5407025" cy="3827463"/>
          </a:xfrm>
          <a:noFill/>
          <a:ln/>
        </p:spPr>
        <p:txBody>
          <a:bodyPr wrap="none" anchor="ct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Zástupný symbol pro obrázek snímku 1"/>
          <p:cNvSpPr>
            <a:spLocks noGrp="1" noRot="1" noChangeAspect="1" noTextEdit="1"/>
          </p:cNvSpPr>
          <p:nvPr>
            <p:ph type="sldImg"/>
          </p:nvPr>
        </p:nvSpPr>
        <p:spPr>
          <a:xfrm>
            <a:off x="-1435100" y="720725"/>
            <a:ext cx="15203488" cy="11404600"/>
          </a:xfrm>
          <a:ln/>
        </p:spPr>
      </p:sp>
      <p:sp>
        <p:nvSpPr>
          <p:cNvPr id="102403" name="Zástupný symbol pro poznámky 2"/>
          <p:cNvSpPr txBox="1">
            <a:spLocks noGrp="1"/>
          </p:cNvSpPr>
          <p:nvPr>
            <p:ph type="body" idx="1"/>
          </p:nvPr>
        </p:nvSpPr>
        <p:spPr>
          <a:noFill/>
          <a:ln/>
        </p:spPr>
        <p:txBody>
          <a:bodyPr/>
          <a:lstStyle/>
          <a:p>
            <a:endParaRPr lang="cs-CZ"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1"/>
          <p:cNvSpPr>
            <a:spLocks noChangeArrowheads="1" noTextEdit="1"/>
          </p:cNvSpPr>
          <p:nvPr>
            <p:ph type="sldImg"/>
          </p:nvPr>
        </p:nvSpPr>
        <p:spPr>
          <a:xfrm>
            <a:off x="-1435100" y="720725"/>
            <a:ext cx="15203488" cy="11404600"/>
          </a:xfrm>
          <a:ln/>
        </p:spPr>
      </p:sp>
      <p:sp>
        <p:nvSpPr>
          <p:cNvPr id="103427" name="Rectangle 2"/>
          <p:cNvSpPr txBox="1">
            <a:spLocks noChangeArrowheads="1"/>
          </p:cNvSpPr>
          <p:nvPr>
            <p:ph type="body" idx="1"/>
          </p:nvPr>
        </p:nvSpPr>
        <p:spPr>
          <a:xfrm>
            <a:off x="1185863" y="4787900"/>
            <a:ext cx="5407025" cy="3827463"/>
          </a:xfrm>
          <a:noFill/>
          <a:ln/>
        </p:spPr>
        <p:txBody>
          <a:bodyPr wrap="none" anchor="ct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1"/>
          <p:cNvSpPr>
            <a:spLocks noChangeArrowheads="1" noTextEdit="1"/>
          </p:cNvSpPr>
          <p:nvPr>
            <p:ph type="sldImg"/>
          </p:nvPr>
        </p:nvSpPr>
        <p:spPr>
          <a:xfrm>
            <a:off x="-1435100" y="720725"/>
            <a:ext cx="15203488" cy="11404600"/>
          </a:xfrm>
          <a:ln/>
        </p:spPr>
      </p:sp>
      <p:sp>
        <p:nvSpPr>
          <p:cNvPr id="104451" name="Rectangle 2"/>
          <p:cNvSpPr txBox="1">
            <a:spLocks noChangeArrowheads="1"/>
          </p:cNvSpPr>
          <p:nvPr>
            <p:ph type="body" idx="1"/>
          </p:nvPr>
        </p:nvSpPr>
        <p:spPr>
          <a:xfrm>
            <a:off x="1185863" y="4787900"/>
            <a:ext cx="5407025" cy="3827463"/>
          </a:xfrm>
          <a:noFill/>
          <a:ln/>
        </p:spPr>
        <p:txBody>
          <a:bodyPr wrap="none" anchor="ct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1"/>
          <p:cNvSpPr>
            <a:spLocks noChangeArrowheads="1" noTextEdit="1"/>
          </p:cNvSpPr>
          <p:nvPr>
            <p:ph type="sldImg"/>
          </p:nvPr>
        </p:nvSpPr>
        <p:spPr>
          <a:xfrm>
            <a:off x="-1435100" y="720725"/>
            <a:ext cx="15203488" cy="11404600"/>
          </a:xfrm>
          <a:ln/>
        </p:spPr>
      </p:sp>
      <p:sp>
        <p:nvSpPr>
          <p:cNvPr id="105475" name="Rectangle 2"/>
          <p:cNvSpPr txBox="1">
            <a:spLocks noChangeArrowheads="1"/>
          </p:cNvSpPr>
          <p:nvPr>
            <p:ph type="body" idx="1"/>
          </p:nvPr>
        </p:nvSpPr>
        <p:spPr>
          <a:xfrm>
            <a:off x="1185863" y="4787900"/>
            <a:ext cx="5407025" cy="3827463"/>
          </a:xfrm>
          <a:noFill/>
          <a:ln/>
        </p:spPr>
        <p:txBody>
          <a:bodyPr wrap="none" anchor="ct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
          <p:cNvSpPr>
            <a:spLocks noChangeArrowheads="1" noTextEdit="1"/>
          </p:cNvSpPr>
          <p:nvPr>
            <p:ph type="sldImg"/>
          </p:nvPr>
        </p:nvSpPr>
        <p:spPr>
          <a:xfrm>
            <a:off x="-1435100" y="720725"/>
            <a:ext cx="15203488" cy="11404600"/>
          </a:xfrm>
          <a:ln/>
        </p:spPr>
      </p:sp>
      <p:sp>
        <p:nvSpPr>
          <p:cNvPr id="106499" name="Rectangle 2"/>
          <p:cNvSpPr txBox="1">
            <a:spLocks noChangeArrowheads="1"/>
          </p:cNvSpPr>
          <p:nvPr>
            <p:ph type="body" idx="1"/>
          </p:nvPr>
        </p:nvSpPr>
        <p:spPr>
          <a:xfrm>
            <a:off x="1185863" y="4787900"/>
            <a:ext cx="5407025" cy="3827463"/>
          </a:xfrm>
          <a:noFill/>
          <a:ln/>
        </p:spPr>
        <p:txBody>
          <a:bodyPr wrap="none" anchor="ct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Zástupný symbol pro obrázek snímku 1"/>
          <p:cNvSpPr>
            <a:spLocks noGrp="1" noRot="1" noChangeAspect="1" noTextEdit="1"/>
          </p:cNvSpPr>
          <p:nvPr>
            <p:ph type="sldImg"/>
          </p:nvPr>
        </p:nvSpPr>
        <p:spPr>
          <a:xfrm>
            <a:off x="-1435100" y="720725"/>
            <a:ext cx="15203488" cy="11404600"/>
          </a:xfrm>
          <a:ln/>
        </p:spPr>
      </p:sp>
      <p:sp>
        <p:nvSpPr>
          <p:cNvPr id="107523" name="Zástupný symbol pro poznámky 2"/>
          <p:cNvSpPr txBox="1">
            <a:spLocks noGrp="1"/>
          </p:cNvSpPr>
          <p:nvPr>
            <p:ph type="body" idx="1"/>
          </p:nvPr>
        </p:nvSpPr>
        <p:spPr>
          <a:noFill/>
          <a:ln/>
        </p:spPr>
        <p:txBody>
          <a:bodyPr/>
          <a:lstStyle/>
          <a:p>
            <a:endParaRPr lang="cs-CZ"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Zástupný symbol pro obrázek snímku 1"/>
          <p:cNvSpPr>
            <a:spLocks noGrp="1" noRot="1" noChangeAspect="1" noTextEdit="1"/>
          </p:cNvSpPr>
          <p:nvPr>
            <p:ph type="sldImg"/>
          </p:nvPr>
        </p:nvSpPr>
        <p:spPr>
          <a:xfrm>
            <a:off x="-1435100" y="720725"/>
            <a:ext cx="15203488" cy="11404600"/>
          </a:xfrm>
          <a:ln/>
        </p:spPr>
      </p:sp>
      <p:sp>
        <p:nvSpPr>
          <p:cNvPr id="108547" name="Zástupný symbol pro poznámky 2"/>
          <p:cNvSpPr txBox="1">
            <a:spLocks noGrp="1"/>
          </p:cNvSpPr>
          <p:nvPr>
            <p:ph type="body" idx="1"/>
          </p:nvPr>
        </p:nvSpPr>
        <p:spPr>
          <a:noFill/>
          <a:ln/>
        </p:spPr>
        <p:txBody>
          <a:bodyPr/>
          <a:lstStyle/>
          <a:p>
            <a:endParaRPr lang="cs-CZ"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Zástupný symbol pro obrázek snímku 1"/>
          <p:cNvSpPr>
            <a:spLocks noGrp="1" noRot="1" noChangeAspect="1" noTextEdit="1"/>
          </p:cNvSpPr>
          <p:nvPr>
            <p:ph type="sldImg"/>
          </p:nvPr>
        </p:nvSpPr>
        <p:spPr>
          <a:xfrm>
            <a:off x="-1435100" y="720725"/>
            <a:ext cx="15203488" cy="11404600"/>
          </a:xfrm>
          <a:ln/>
        </p:spPr>
      </p:sp>
      <p:sp>
        <p:nvSpPr>
          <p:cNvPr id="63491" name="Zástupný symbol pro poznámky 2"/>
          <p:cNvSpPr txBox="1">
            <a:spLocks noGrp="1"/>
          </p:cNvSpPr>
          <p:nvPr>
            <p:ph type="body" idx="1"/>
          </p:nvPr>
        </p:nvSpPr>
        <p:spPr>
          <a:noFill/>
          <a:ln/>
        </p:spPr>
        <p:txBody>
          <a:bodyPr/>
          <a:lstStyle/>
          <a:p>
            <a:endParaRPr lang="cs-CZ" smtClean="0"/>
          </a:p>
        </p:txBody>
      </p:sp>
      <p:sp>
        <p:nvSpPr>
          <p:cNvPr id="4" name="Zástupný symbol pro číslo snímku 3"/>
          <p:cNvSpPr>
            <a:spLocks noGrp="1"/>
          </p:cNvSpPr>
          <p:nvPr>
            <p:ph type="sldNum" sz="quarter" idx="4294967295"/>
          </p:nvPr>
        </p:nvSpPr>
        <p:spPr>
          <a:xfrm>
            <a:off x="4402138" y="9553575"/>
            <a:ext cx="3368675" cy="503238"/>
          </a:xfrm>
          <a:prstGeom prst="rect">
            <a:avLst/>
          </a:prstGeom>
        </p:spPr>
        <p:txBody>
          <a:bodyPr lIns="101882" tIns="50941" rIns="101882" bIns="50941"/>
          <a:lstStyle/>
          <a:p>
            <a:pPr algn="r">
              <a:defRPr/>
            </a:pPr>
            <a:fld id="{F728DF73-E323-43B5-9AF9-6462D7390526}" type="slidenum">
              <a:rPr lang="cs-CZ" sz="1300" b="1">
                <a:solidFill>
                  <a:prstClr val="black"/>
                </a:solidFill>
                <a:latin typeface="Garamond" pitchFamily="18" charset="0"/>
                <a:ea typeface="+mn-ea"/>
              </a:rPr>
              <a:pPr algn="r">
                <a:defRPr/>
              </a:pPr>
              <a:t>5</a:t>
            </a:fld>
            <a:endParaRPr lang="cs-CZ" sz="1300" b="1" dirty="0">
              <a:solidFill>
                <a:prstClr val="black"/>
              </a:solidFill>
              <a:latin typeface="Garamond" pitchFamily="18" charset="0"/>
              <a:ea typeface="+mn-ea"/>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Zástupný symbol pro obrázek snímku 1"/>
          <p:cNvSpPr>
            <a:spLocks noGrp="1" noRot="1" noChangeAspect="1" noTextEdit="1"/>
          </p:cNvSpPr>
          <p:nvPr>
            <p:ph type="sldImg"/>
          </p:nvPr>
        </p:nvSpPr>
        <p:spPr>
          <a:xfrm>
            <a:off x="-1435100" y="720725"/>
            <a:ext cx="15203488" cy="11404600"/>
          </a:xfrm>
          <a:ln/>
        </p:spPr>
      </p:sp>
      <p:sp>
        <p:nvSpPr>
          <p:cNvPr id="109571" name="Zástupný symbol pro poznámky 2"/>
          <p:cNvSpPr txBox="1">
            <a:spLocks noGrp="1"/>
          </p:cNvSpPr>
          <p:nvPr>
            <p:ph type="body" idx="1"/>
          </p:nvPr>
        </p:nvSpPr>
        <p:spPr>
          <a:noFill/>
          <a:ln/>
        </p:spPr>
        <p:txBody>
          <a:bodyPr/>
          <a:lstStyle/>
          <a:p>
            <a:endParaRPr lang="cs-CZ" smtClean="0"/>
          </a:p>
        </p:txBody>
      </p:sp>
      <p:sp>
        <p:nvSpPr>
          <p:cNvPr id="4" name="Zástupný symbol pro číslo snímku 3"/>
          <p:cNvSpPr>
            <a:spLocks noGrp="1"/>
          </p:cNvSpPr>
          <p:nvPr>
            <p:ph type="sldNum" sz="quarter" idx="4294967295"/>
          </p:nvPr>
        </p:nvSpPr>
        <p:spPr>
          <a:xfrm>
            <a:off x="4402138" y="9553575"/>
            <a:ext cx="3368675" cy="503238"/>
          </a:xfrm>
          <a:prstGeom prst="rect">
            <a:avLst/>
          </a:prstGeom>
        </p:spPr>
        <p:txBody>
          <a:bodyPr lIns="101882" tIns="50941" rIns="101882" bIns="50941"/>
          <a:lstStyle/>
          <a:p>
            <a:pPr algn="r">
              <a:defRPr/>
            </a:pPr>
            <a:fld id="{A78BE690-986D-4DFC-B08B-1A18B4B50BF6}" type="slidenum">
              <a:rPr lang="cs-CZ" sz="1300" b="1">
                <a:solidFill>
                  <a:prstClr val="black"/>
                </a:solidFill>
                <a:latin typeface="Garamond" pitchFamily="18" charset="0"/>
                <a:ea typeface="+mn-ea"/>
              </a:rPr>
              <a:pPr algn="r">
                <a:defRPr/>
              </a:pPr>
              <a:t>51</a:t>
            </a:fld>
            <a:endParaRPr lang="cs-CZ" sz="1300" b="1" dirty="0">
              <a:solidFill>
                <a:prstClr val="black"/>
              </a:solidFill>
              <a:latin typeface="Garamond" pitchFamily="18" charset="0"/>
              <a:ea typeface="+mn-ea"/>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Zástupný symbol pro obrázek snímku 1"/>
          <p:cNvSpPr>
            <a:spLocks noGrp="1" noRot="1" noChangeAspect="1" noTextEdit="1"/>
          </p:cNvSpPr>
          <p:nvPr>
            <p:ph type="sldImg"/>
          </p:nvPr>
        </p:nvSpPr>
        <p:spPr>
          <a:xfrm>
            <a:off x="-1435100" y="720725"/>
            <a:ext cx="15203488" cy="11404600"/>
          </a:xfrm>
          <a:ln/>
        </p:spPr>
      </p:sp>
      <p:sp>
        <p:nvSpPr>
          <p:cNvPr id="110595" name="Zástupný symbol pro poznámky 2"/>
          <p:cNvSpPr txBox="1">
            <a:spLocks noGrp="1"/>
          </p:cNvSpPr>
          <p:nvPr>
            <p:ph type="body" idx="1"/>
          </p:nvPr>
        </p:nvSpPr>
        <p:spPr>
          <a:noFill/>
          <a:ln/>
        </p:spPr>
        <p:txBody>
          <a:bodyPr/>
          <a:lstStyle/>
          <a:p>
            <a:endParaRPr lang="cs-CZ" smtClean="0"/>
          </a:p>
        </p:txBody>
      </p:sp>
      <p:sp>
        <p:nvSpPr>
          <p:cNvPr id="4" name="Zástupný symbol pro číslo snímku 3"/>
          <p:cNvSpPr>
            <a:spLocks noGrp="1"/>
          </p:cNvSpPr>
          <p:nvPr>
            <p:ph type="sldNum" sz="quarter" idx="4294967295"/>
          </p:nvPr>
        </p:nvSpPr>
        <p:spPr>
          <a:xfrm>
            <a:off x="4402138" y="9553575"/>
            <a:ext cx="3368675" cy="503238"/>
          </a:xfrm>
          <a:prstGeom prst="rect">
            <a:avLst/>
          </a:prstGeom>
        </p:spPr>
        <p:txBody>
          <a:bodyPr lIns="101882" tIns="50941" rIns="101882" bIns="50941"/>
          <a:lstStyle/>
          <a:p>
            <a:pPr algn="r">
              <a:defRPr/>
            </a:pPr>
            <a:fld id="{90385292-6AA4-4913-A8C1-F85ADDE709F7}" type="slidenum">
              <a:rPr lang="cs-CZ" sz="1300" b="1">
                <a:solidFill>
                  <a:prstClr val="black"/>
                </a:solidFill>
                <a:latin typeface="Garamond" pitchFamily="18" charset="0"/>
                <a:ea typeface="+mn-ea"/>
              </a:rPr>
              <a:pPr algn="r">
                <a:defRPr/>
              </a:pPr>
              <a:t>52</a:t>
            </a:fld>
            <a:endParaRPr lang="cs-CZ" sz="1300" b="1" dirty="0">
              <a:solidFill>
                <a:prstClr val="black"/>
              </a:solidFill>
              <a:latin typeface="Garamond" pitchFamily="18" charset="0"/>
              <a:ea typeface="+mn-ea"/>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Zástupný symbol pro obrázek snímku 1"/>
          <p:cNvSpPr>
            <a:spLocks noGrp="1" noRot="1" noChangeAspect="1" noTextEdit="1"/>
          </p:cNvSpPr>
          <p:nvPr>
            <p:ph type="sldImg"/>
          </p:nvPr>
        </p:nvSpPr>
        <p:spPr>
          <a:xfrm>
            <a:off x="-1435100" y="720725"/>
            <a:ext cx="15203488" cy="11404600"/>
          </a:xfrm>
          <a:ln/>
        </p:spPr>
      </p:sp>
      <p:sp>
        <p:nvSpPr>
          <p:cNvPr id="111619" name="Zástupný symbol pro poznámky 2"/>
          <p:cNvSpPr txBox="1">
            <a:spLocks noGrp="1"/>
          </p:cNvSpPr>
          <p:nvPr>
            <p:ph type="body" idx="1"/>
          </p:nvPr>
        </p:nvSpPr>
        <p:spPr>
          <a:noFill/>
          <a:ln/>
        </p:spPr>
        <p:txBody>
          <a:bodyPr/>
          <a:lstStyle/>
          <a:p>
            <a:endParaRPr lang="cs-CZ" smtClean="0"/>
          </a:p>
        </p:txBody>
      </p:sp>
      <p:sp>
        <p:nvSpPr>
          <p:cNvPr id="4" name="Zástupný symbol pro číslo snímku 3"/>
          <p:cNvSpPr>
            <a:spLocks noGrp="1"/>
          </p:cNvSpPr>
          <p:nvPr>
            <p:ph type="sldNum" sz="quarter" idx="4294967295"/>
          </p:nvPr>
        </p:nvSpPr>
        <p:spPr>
          <a:xfrm>
            <a:off x="4402138" y="9553575"/>
            <a:ext cx="3368675" cy="503238"/>
          </a:xfrm>
          <a:prstGeom prst="rect">
            <a:avLst/>
          </a:prstGeom>
        </p:spPr>
        <p:txBody>
          <a:bodyPr lIns="101882" tIns="50941" rIns="101882" bIns="50941"/>
          <a:lstStyle/>
          <a:p>
            <a:pPr algn="r">
              <a:defRPr/>
            </a:pPr>
            <a:fld id="{D1E1ACD5-9D06-41D0-9480-C0A5FA924CBD}" type="slidenum">
              <a:rPr lang="cs-CZ" sz="1300" b="1">
                <a:solidFill>
                  <a:prstClr val="black"/>
                </a:solidFill>
                <a:latin typeface="Garamond" pitchFamily="18" charset="0"/>
                <a:ea typeface="+mn-ea"/>
              </a:rPr>
              <a:pPr algn="r">
                <a:defRPr/>
              </a:pPr>
              <a:t>53</a:t>
            </a:fld>
            <a:endParaRPr lang="cs-CZ" sz="1300" b="1" dirty="0">
              <a:solidFill>
                <a:prstClr val="black"/>
              </a:solidFill>
              <a:latin typeface="Garamond" pitchFamily="18" charset="0"/>
              <a:ea typeface="+mn-ea"/>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Zástupný symbol pro obrázek snímku 1"/>
          <p:cNvSpPr>
            <a:spLocks noGrp="1" noRot="1" noChangeAspect="1" noTextEdit="1"/>
          </p:cNvSpPr>
          <p:nvPr>
            <p:ph type="sldImg"/>
          </p:nvPr>
        </p:nvSpPr>
        <p:spPr>
          <a:xfrm>
            <a:off x="-1435100" y="720725"/>
            <a:ext cx="15203488" cy="11404600"/>
          </a:xfrm>
          <a:ln/>
        </p:spPr>
      </p:sp>
      <p:sp>
        <p:nvSpPr>
          <p:cNvPr id="112643" name="Zástupný symbol pro poznámky 2"/>
          <p:cNvSpPr txBox="1">
            <a:spLocks noGrp="1"/>
          </p:cNvSpPr>
          <p:nvPr>
            <p:ph type="body" idx="1"/>
          </p:nvPr>
        </p:nvSpPr>
        <p:spPr>
          <a:noFill/>
          <a:ln/>
        </p:spPr>
        <p:txBody>
          <a:bodyPr/>
          <a:lstStyle/>
          <a:p>
            <a:endParaRPr lang="cs-CZ" smtClean="0"/>
          </a:p>
        </p:txBody>
      </p:sp>
      <p:sp>
        <p:nvSpPr>
          <p:cNvPr id="4" name="Zástupný symbol pro číslo snímku 3"/>
          <p:cNvSpPr>
            <a:spLocks noGrp="1"/>
          </p:cNvSpPr>
          <p:nvPr>
            <p:ph type="sldNum" sz="quarter" idx="4294967295"/>
          </p:nvPr>
        </p:nvSpPr>
        <p:spPr>
          <a:xfrm>
            <a:off x="4402138" y="9553575"/>
            <a:ext cx="3368675" cy="503238"/>
          </a:xfrm>
          <a:prstGeom prst="rect">
            <a:avLst/>
          </a:prstGeom>
        </p:spPr>
        <p:txBody>
          <a:bodyPr lIns="101882" tIns="50941" rIns="101882" bIns="50941"/>
          <a:lstStyle/>
          <a:p>
            <a:pPr algn="r">
              <a:defRPr/>
            </a:pPr>
            <a:fld id="{B8C71360-03E9-4216-9E26-792EC5E203EC}" type="slidenum">
              <a:rPr lang="cs-CZ" sz="1300" b="1">
                <a:solidFill>
                  <a:prstClr val="black"/>
                </a:solidFill>
                <a:latin typeface="Garamond" pitchFamily="18" charset="0"/>
                <a:ea typeface="+mn-ea"/>
              </a:rPr>
              <a:pPr algn="r">
                <a:defRPr/>
              </a:pPr>
              <a:t>54</a:t>
            </a:fld>
            <a:endParaRPr lang="cs-CZ" sz="1300" b="1" dirty="0">
              <a:solidFill>
                <a:prstClr val="black"/>
              </a:solidFill>
              <a:latin typeface="Garamond" pitchFamily="18" charset="0"/>
              <a:ea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Zástupný symbol pro obrázek snímku 1"/>
          <p:cNvSpPr>
            <a:spLocks noGrp="1" noRot="1" noChangeAspect="1" noTextEdit="1"/>
          </p:cNvSpPr>
          <p:nvPr>
            <p:ph type="sldImg"/>
          </p:nvPr>
        </p:nvSpPr>
        <p:spPr>
          <a:xfrm>
            <a:off x="-1435100" y="720725"/>
            <a:ext cx="15203488" cy="11404600"/>
          </a:xfrm>
          <a:ln/>
        </p:spPr>
      </p:sp>
      <p:sp>
        <p:nvSpPr>
          <p:cNvPr id="64515" name="Zástupný symbol pro poznámky 2"/>
          <p:cNvSpPr txBox="1">
            <a:spLocks noGrp="1"/>
          </p:cNvSpPr>
          <p:nvPr>
            <p:ph type="body" idx="1"/>
          </p:nvPr>
        </p:nvSpPr>
        <p:spPr>
          <a:noFill/>
          <a:ln/>
        </p:spPr>
        <p:txBody>
          <a:bodyPr/>
          <a:lstStyle/>
          <a:p>
            <a:endParaRPr lang="cs-CZ" smtClean="0"/>
          </a:p>
        </p:txBody>
      </p:sp>
      <p:sp>
        <p:nvSpPr>
          <p:cNvPr id="4" name="Zástupný symbol pro číslo snímku 3"/>
          <p:cNvSpPr>
            <a:spLocks noGrp="1"/>
          </p:cNvSpPr>
          <p:nvPr>
            <p:ph type="sldNum" sz="quarter" idx="4294967295"/>
          </p:nvPr>
        </p:nvSpPr>
        <p:spPr>
          <a:xfrm>
            <a:off x="4402138" y="9553575"/>
            <a:ext cx="3368675" cy="503238"/>
          </a:xfrm>
          <a:prstGeom prst="rect">
            <a:avLst/>
          </a:prstGeom>
        </p:spPr>
        <p:txBody>
          <a:bodyPr lIns="101882" tIns="50941" rIns="101882" bIns="50941"/>
          <a:lstStyle/>
          <a:p>
            <a:pPr algn="r">
              <a:defRPr/>
            </a:pPr>
            <a:fld id="{BF6BB0C2-8383-438B-8A5D-91A27CC087F3}" type="slidenum">
              <a:rPr lang="cs-CZ" sz="1300" b="1">
                <a:solidFill>
                  <a:prstClr val="black"/>
                </a:solidFill>
                <a:latin typeface="Garamond" pitchFamily="18" charset="0"/>
                <a:ea typeface="+mn-ea"/>
              </a:rPr>
              <a:pPr algn="r">
                <a:defRPr/>
              </a:pPr>
              <a:t>6</a:t>
            </a:fld>
            <a:endParaRPr lang="cs-CZ" sz="1300" b="1" dirty="0">
              <a:solidFill>
                <a:prstClr val="black"/>
              </a:solidFill>
              <a:latin typeface="Garamond" pitchFamily="18" charset="0"/>
              <a:ea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Zástupný symbol pro obrázek snímku 1"/>
          <p:cNvSpPr>
            <a:spLocks noGrp="1" noRot="1" noChangeAspect="1" noTextEdit="1"/>
          </p:cNvSpPr>
          <p:nvPr>
            <p:ph type="sldImg"/>
          </p:nvPr>
        </p:nvSpPr>
        <p:spPr>
          <a:xfrm>
            <a:off x="-1435100" y="720725"/>
            <a:ext cx="15203488" cy="11404600"/>
          </a:xfrm>
          <a:ln/>
        </p:spPr>
      </p:sp>
      <p:sp>
        <p:nvSpPr>
          <p:cNvPr id="65539" name="Zástupný symbol pro poznámky 2"/>
          <p:cNvSpPr txBox="1">
            <a:spLocks noGrp="1"/>
          </p:cNvSpPr>
          <p:nvPr>
            <p:ph type="body" idx="1"/>
          </p:nvPr>
        </p:nvSpPr>
        <p:spPr>
          <a:noFill/>
          <a:ln/>
        </p:spPr>
        <p:txBody>
          <a:bodyPr/>
          <a:lstStyle/>
          <a:p>
            <a:endParaRPr lang="cs-CZ" smtClean="0"/>
          </a:p>
        </p:txBody>
      </p:sp>
      <p:sp>
        <p:nvSpPr>
          <p:cNvPr id="4" name="Zástupný symbol pro číslo snímku 3"/>
          <p:cNvSpPr>
            <a:spLocks noGrp="1"/>
          </p:cNvSpPr>
          <p:nvPr>
            <p:ph type="sldNum" sz="quarter" idx="4294967295"/>
          </p:nvPr>
        </p:nvSpPr>
        <p:spPr>
          <a:xfrm>
            <a:off x="4402138" y="9553575"/>
            <a:ext cx="3368675" cy="503238"/>
          </a:xfrm>
          <a:prstGeom prst="rect">
            <a:avLst/>
          </a:prstGeom>
        </p:spPr>
        <p:txBody>
          <a:bodyPr lIns="101882" tIns="50941" rIns="101882" bIns="50941"/>
          <a:lstStyle/>
          <a:p>
            <a:pPr algn="r">
              <a:defRPr/>
            </a:pPr>
            <a:fld id="{26427113-6872-4C90-8507-7B7CF2F4CEA0}" type="slidenum">
              <a:rPr lang="cs-CZ" sz="1300" b="1">
                <a:solidFill>
                  <a:prstClr val="black"/>
                </a:solidFill>
                <a:latin typeface="Garamond" pitchFamily="18" charset="0"/>
                <a:ea typeface="+mn-ea"/>
              </a:rPr>
              <a:pPr algn="r">
                <a:defRPr/>
              </a:pPr>
              <a:t>7</a:t>
            </a:fld>
            <a:endParaRPr lang="cs-CZ" sz="1300" b="1" dirty="0">
              <a:solidFill>
                <a:prstClr val="black"/>
              </a:solidFill>
              <a:latin typeface="Garamond" pitchFamily="18" charset="0"/>
              <a:ea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Zástupný symbol pro obrázek snímku 1"/>
          <p:cNvSpPr>
            <a:spLocks noGrp="1" noRot="1" noChangeAspect="1" noTextEdit="1"/>
          </p:cNvSpPr>
          <p:nvPr>
            <p:ph type="sldImg"/>
          </p:nvPr>
        </p:nvSpPr>
        <p:spPr>
          <a:xfrm>
            <a:off x="-1435100" y="720725"/>
            <a:ext cx="15203488" cy="11404600"/>
          </a:xfrm>
          <a:ln/>
        </p:spPr>
      </p:sp>
      <p:sp>
        <p:nvSpPr>
          <p:cNvPr id="66563" name="Zástupný symbol pro poznámky 2"/>
          <p:cNvSpPr txBox="1">
            <a:spLocks noGrp="1"/>
          </p:cNvSpPr>
          <p:nvPr>
            <p:ph type="body" idx="1"/>
          </p:nvPr>
        </p:nvSpPr>
        <p:spPr>
          <a:noFill/>
          <a:ln/>
        </p:spPr>
        <p:txBody>
          <a:bodyPr/>
          <a:lstStyle/>
          <a:p>
            <a:endParaRPr lang="cs-CZ" smtClean="0"/>
          </a:p>
        </p:txBody>
      </p:sp>
      <p:sp>
        <p:nvSpPr>
          <p:cNvPr id="4" name="Zástupný symbol pro číslo snímku 3"/>
          <p:cNvSpPr>
            <a:spLocks noGrp="1"/>
          </p:cNvSpPr>
          <p:nvPr>
            <p:ph type="sldNum" sz="quarter" idx="4294967295"/>
          </p:nvPr>
        </p:nvSpPr>
        <p:spPr>
          <a:xfrm>
            <a:off x="4402138" y="9553575"/>
            <a:ext cx="3368675" cy="503238"/>
          </a:xfrm>
          <a:prstGeom prst="rect">
            <a:avLst/>
          </a:prstGeom>
        </p:spPr>
        <p:txBody>
          <a:bodyPr lIns="101882" tIns="50941" rIns="101882" bIns="50941"/>
          <a:lstStyle/>
          <a:p>
            <a:pPr algn="r">
              <a:defRPr/>
            </a:pPr>
            <a:fld id="{94C3789A-2E78-4EB2-A187-E332A04CE854}" type="slidenum">
              <a:rPr lang="cs-CZ" sz="1300" b="1">
                <a:solidFill>
                  <a:prstClr val="black"/>
                </a:solidFill>
                <a:latin typeface="Garamond" pitchFamily="18" charset="0"/>
                <a:ea typeface="+mn-ea"/>
              </a:rPr>
              <a:pPr algn="r">
                <a:defRPr/>
              </a:pPr>
              <a:t>8</a:t>
            </a:fld>
            <a:endParaRPr lang="cs-CZ" sz="1300" b="1" dirty="0">
              <a:solidFill>
                <a:prstClr val="black"/>
              </a:solidFill>
              <a:latin typeface="Garamond" pitchFamily="18" charset="0"/>
              <a:ea typeface="+mn-e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Zástupný symbol pro obrázek snímku 1"/>
          <p:cNvSpPr>
            <a:spLocks noGrp="1" noRot="1" noChangeAspect="1" noTextEdit="1"/>
          </p:cNvSpPr>
          <p:nvPr>
            <p:ph type="sldImg"/>
          </p:nvPr>
        </p:nvSpPr>
        <p:spPr>
          <a:xfrm>
            <a:off x="-1435100" y="720725"/>
            <a:ext cx="15203488" cy="11404600"/>
          </a:xfrm>
          <a:ln/>
        </p:spPr>
      </p:sp>
      <p:sp>
        <p:nvSpPr>
          <p:cNvPr id="67587" name="Zástupný symbol pro poznámky 2"/>
          <p:cNvSpPr txBox="1">
            <a:spLocks noGrp="1"/>
          </p:cNvSpPr>
          <p:nvPr>
            <p:ph type="body" idx="1"/>
          </p:nvPr>
        </p:nvSpPr>
        <p:spPr>
          <a:noFill/>
          <a:ln/>
        </p:spPr>
        <p:txBody>
          <a:bodyPr/>
          <a:lstStyle/>
          <a:p>
            <a:endParaRPr lang="cs-CZ" smtClean="0"/>
          </a:p>
        </p:txBody>
      </p:sp>
      <p:sp>
        <p:nvSpPr>
          <p:cNvPr id="4" name="Zástupný symbol pro číslo snímku 3"/>
          <p:cNvSpPr>
            <a:spLocks noGrp="1"/>
          </p:cNvSpPr>
          <p:nvPr>
            <p:ph type="sldNum" sz="quarter" idx="4294967295"/>
          </p:nvPr>
        </p:nvSpPr>
        <p:spPr>
          <a:xfrm>
            <a:off x="4402138" y="9553575"/>
            <a:ext cx="3368675" cy="503238"/>
          </a:xfrm>
          <a:prstGeom prst="rect">
            <a:avLst/>
          </a:prstGeom>
        </p:spPr>
        <p:txBody>
          <a:bodyPr lIns="101882" tIns="50941" rIns="101882" bIns="50941"/>
          <a:lstStyle/>
          <a:p>
            <a:pPr algn="r">
              <a:defRPr/>
            </a:pPr>
            <a:fld id="{DC70FDE8-2731-4DF1-8E4B-0DA57B81BD47}" type="slidenum">
              <a:rPr lang="cs-CZ" sz="1300" b="1">
                <a:solidFill>
                  <a:prstClr val="black"/>
                </a:solidFill>
                <a:latin typeface="Garamond" pitchFamily="18" charset="0"/>
                <a:ea typeface="+mn-ea"/>
              </a:rPr>
              <a:pPr algn="r">
                <a:defRPr/>
              </a:pPr>
              <a:t>9</a:t>
            </a:fld>
            <a:endParaRPr lang="cs-CZ" sz="1300" b="1" dirty="0">
              <a:solidFill>
                <a:prstClr val="black"/>
              </a:solidFill>
              <a:latin typeface="Garamond" pitchFamily="18" charset="0"/>
              <a:ea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a:prstGeom prst="rect">
            <a:avLst/>
          </a:prstGeom>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1600200"/>
            <a:ext cx="8229600" cy="4525963"/>
          </a:xfrm>
          <a:prstGeom prst="rect">
            <a:avLst/>
          </a:prstGeo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a:prstGeom prst="rect">
            <a:avLst/>
          </a:prstGeo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a:prstGeom prst="rect">
            <a:avLst/>
          </a:prstGeo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Úvodní snímek">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cs-CZ" b="1">
                  <a:latin typeface="Garamond" pitchFamily="18" charset="0"/>
                  <a:ea typeface="+mn-ea"/>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cs-CZ" b="1">
                  <a:latin typeface="Garamond" pitchFamily="18" charset="0"/>
                  <a:ea typeface="+mn-ea"/>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cs-CZ" b="1">
                  <a:latin typeface="Garamond" pitchFamily="18" charset="0"/>
                  <a:ea typeface="+mn-ea"/>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cs-CZ" b="1">
                  <a:latin typeface="Garamond" pitchFamily="18" charset="0"/>
                  <a:ea typeface="+mn-ea"/>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cs-CZ" b="1">
                  <a:latin typeface="Garamond" pitchFamily="18" charset="0"/>
                  <a:ea typeface="+mn-ea"/>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cs-CZ" b="1">
                <a:latin typeface="Garamond" pitchFamily="18" charset="0"/>
                <a:ea typeface="+mn-ea"/>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cs-CZ" b="1">
                <a:latin typeface="Garamond" pitchFamily="18" charset="0"/>
                <a:ea typeface="+mn-ea"/>
              </a:endParaRPr>
            </a:p>
          </p:txBody>
        </p:sp>
      </p:grpSp>
      <p:sp>
        <p:nvSpPr>
          <p:cNvPr id="19467" name="Rectangle 11"/>
          <p:cNvSpPr>
            <a:spLocks noGrp="1" noChangeArrowheads="1"/>
          </p:cNvSpPr>
          <p:nvPr>
            <p:ph type="ctrTitle" sz="quarter"/>
          </p:nvPr>
        </p:nvSpPr>
        <p:spPr>
          <a:xfrm>
            <a:off x="685800" y="1736725"/>
            <a:ext cx="7772400" cy="1920875"/>
          </a:xfrm>
        </p:spPr>
        <p:txBody>
          <a:bodyPr/>
          <a:lstStyle>
            <a:lvl1pPr>
              <a:defRPr sz="6000"/>
            </a:lvl1pPr>
          </a:lstStyle>
          <a:p>
            <a:r>
              <a:rPr lang="cs-CZ"/>
              <a:t>Klepnutím lze upravit styl předlohy nadpisů.</a:t>
            </a:r>
          </a:p>
        </p:txBody>
      </p:sp>
      <p:sp>
        <p:nvSpPr>
          <p:cNvPr id="1946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cs-CZ"/>
              <a:t>Klepnutím lze upravit styl předlohy podnadpisů.</a:t>
            </a:r>
          </a:p>
        </p:txBody>
      </p:sp>
      <p:sp>
        <p:nvSpPr>
          <p:cNvPr id="13" name="Rectangle 13"/>
          <p:cNvSpPr>
            <a:spLocks noGrp="1" noChangeArrowheads="1"/>
          </p:cNvSpPr>
          <p:nvPr>
            <p:ph type="dt" sz="quarter" idx="10"/>
          </p:nvPr>
        </p:nvSpPr>
        <p:spPr>
          <a:xfrm>
            <a:off x="457200" y="6248400"/>
            <a:ext cx="2133600" cy="476250"/>
          </a:xfrm>
        </p:spPr>
        <p:txBody>
          <a:bodyPr/>
          <a:lstStyle>
            <a:lvl1pPr>
              <a:defRPr smtClean="0"/>
            </a:lvl1pPr>
          </a:lstStyle>
          <a:p>
            <a:pPr>
              <a:defRPr/>
            </a:pPr>
            <a:endParaRPr lang="cs-CZ"/>
          </a:p>
        </p:txBody>
      </p:sp>
      <p:sp>
        <p:nvSpPr>
          <p:cNvPr id="14" name="Rectangle 14"/>
          <p:cNvSpPr>
            <a:spLocks noGrp="1" noChangeArrowheads="1"/>
          </p:cNvSpPr>
          <p:nvPr>
            <p:ph type="ftr" sz="quarter" idx="11"/>
          </p:nvPr>
        </p:nvSpPr>
        <p:spPr>
          <a:xfrm>
            <a:off x="3124200" y="6251575"/>
            <a:ext cx="2895600" cy="476250"/>
          </a:xfrm>
        </p:spPr>
        <p:txBody>
          <a:bodyPr/>
          <a:lstStyle>
            <a:lvl1pPr>
              <a:defRPr smtClean="0"/>
            </a:lvl1pPr>
          </a:lstStyle>
          <a:p>
            <a:pPr>
              <a:defRPr/>
            </a:pPr>
            <a:endParaRPr lang="cs-CZ"/>
          </a:p>
        </p:txBody>
      </p:sp>
      <p:sp>
        <p:nvSpPr>
          <p:cNvPr id="15" name="Rectangle 15"/>
          <p:cNvSpPr>
            <a:spLocks noGrp="1" noChangeArrowheads="1"/>
          </p:cNvSpPr>
          <p:nvPr>
            <p:ph type="sldNum" sz="quarter" idx="12"/>
          </p:nvPr>
        </p:nvSpPr>
        <p:spPr>
          <a:xfrm>
            <a:off x="6553200" y="6254750"/>
            <a:ext cx="2133600" cy="476250"/>
          </a:xfrm>
        </p:spPr>
        <p:txBody>
          <a:bodyPr/>
          <a:lstStyle>
            <a:lvl1pPr>
              <a:defRPr smtClean="0"/>
            </a:lvl1pPr>
          </a:lstStyle>
          <a:p>
            <a:pPr>
              <a:defRPr/>
            </a:pPr>
            <a:fld id="{6B491A54-0420-4BBB-BE09-F3F83B59F458}" type="slidenum">
              <a:rPr lang="cs-CZ"/>
              <a:pPr>
                <a:defRPr/>
              </a:pPr>
              <a:t>‹#›</a:t>
            </a:fld>
            <a:endParaRPr lang="cs-CZ"/>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2"/>
          <p:cNvSpPr>
            <a:spLocks noGrp="1" noChangeArrowheads="1"/>
          </p:cNvSpPr>
          <p:nvPr>
            <p:ph type="dt" sz="half" idx="10"/>
          </p:nvPr>
        </p:nvSpPr>
        <p:spPr>
          <a:ln/>
        </p:spPr>
        <p:txBody>
          <a:bodyPr/>
          <a:lstStyle>
            <a:lvl1pPr>
              <a:defRPr/>
            </a:lvl1pPr>
          </a:lstStyle>
          <a:p>
            <a:pPr>
              <a:defRPr/>
            </a:pPr>
            <a:endParaRPr lang="cs-CZ"/>
          </a:p>
        </p:txBody>
      </p:sp>
      <p:sp>
        <p:nvSpPr>
          <p:cNvPr id="5" name="Rectangle 3"/>
          <p:cNvSpPr>
            <a:spLocks noGrp="1" noChangeArrowheads="1"/>
          </p:cNvSpPr>
          <p:nvPr>
            <p:ph type="sldNum" sz="quarter" idx="11"/>
          </p:nvPr>
        </p:nvSpPr>
        <p:spPr>
          <a:ln/>
        </p:spPr>
        <p:txBody>
          <a:bodyPr/>
          <a:lstStyle>
            <a:lvl1pPr>
              <a:defRPr/>
            </a:lvl1pPr>
          </a:lstStyle>
          <a:p>
            <a:pPr>
              <a:defRPr/>
            </a:pPr>
            <a:fld id="{C24BADFA-7F1D-4682-8369-EAD2F64BA219}" type="slidenum">
              <a:rPr lang="cs-CZ"/>
              <a:pPr>
                <a:defRPr/>
              </a:pPr>
              <a:t>‹#›</a:t>
            </a:fld>
            <a:endParaRPr lang="cs-CZ"/>
          </a:p>
        </p:txBody>
      </p:sp>
      <p:sp>
        <p:nvSpPr>
          <p:cNvPr id="6" name="Rectangle 14"/>
          <p:cNvSpPr>
            <a:spLocks noGrp="1" noChangeArrowheads="1"/>
          </p:cNvSpPr>
          <p:nvPr>
            <p:ph type="ftr" sz="quarter" idx="12"/>
          </p:nvPr>
        </p:nvSpPr>
        <p:spPr>
          <a:ln/>
        </p:spPr>
        <p:txBody>
          <a:bodyPr/>
          <a:lstStyle>
            <a:lvl1pPr>
              <a:defRPr/>
            </a:lvl1pPr>
          </a:lstStyle>
          <a:p>
            <a:pPr>
              <a:defRPr/>
            </a:pPr>
            <a:endParaRPr lang="cs-CZ"/>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2"/>
          <p:cNvSpPr>
            <a:spLocks noGrp="1" noChangeArrowheads="1"/>
          </p:cNvSpPr>
          <p:nvPr>
            <p:ph type="dt" sz="half" idx="10"/>
          </p:nvPr>
        </p:nvSpPr>
        <p:spPr>
          <a:ln/>
        </p:spPr>
        <p:txBody>
          <a:bodyPr/>
          <a:lstStyle>
            <a:lvl1pPr>
              <a:defRPr/>
            </a:lvl1pPr>
          </a:lstStyle>
          <a:p>
            <a:pPr>
              <a:defRPr/>
            </a:pPr>
            <a:endParaRPr lang="cs-CZ"/>
          </a:p>
        </p:txBody>
      </p:sp>
      <p:sp>
        <p:nvSpPr>
          <p:cNvPr id="5" name="Rectangle 3"/>
          <p:cNvSpPr>
            <a:spLocks noGrp="1" noChangeArrowheads="1"/>
          </p:cNvSpPr>
          <p:nvPr>
            <p:ph type="sldNum" sz="quarter" idx="11"/>
          </p:nvPr>
        </p:nvSpPr>
        <p:spPr>
          <a:ln/>
        </p:spPr>
        <p:txBody>
          <a:bodyPr/>
          <a:lstStyle>
            <a:lvl1pPr>
              <a:defRPr/>
            </a:lvl1pPr>
          </a:lstStyle>
          <a:p>
            <a:pPr>
              <a:defRPr/>
            </a:pPr>
            <a:fld id="{8FE24D56-A71C-4128-BCC8-96A506987A25}" type="slidenum">
              <a:rPr lang="cs-CZ"/>
              <a:pPr>
                <a:defRPr/>
              </a:pPr>
              <a:t>‹#›</a:t>
            </a:fld>
            <a:endParaRPr lang="cs-CZ"/>
          </a:p>
        </p:txBody>
      </p:sp>
      <p:sp>
        <p:nvSpPr>
          <p:cNvPr id="6" name="Rectangle 14"/>
          <p:cNvSpPr>
            <a:spLocks noGrp="1" noChangeArrowheads="1"/>
          </p:cNvSpPr>
          <p:nvPr>
            <p:ph type="ftr" sz="quarter" idx="12"/>
          </p:nvPr>
        </p:nvSpPr>
        <p:spPr>
          <a:ln/>
        </p:spPr>
        <p:txBody>
          <a:bodyPr/>
          <a:lstStyle>
            <a:lvl1pPr>
              <a:defRPr/>
            </a:lvl1pPr>
          </a:lstStyle>
          <a:p>
            <a:pPr>
              <a:defRPr/>
            </a:pPr>
            <a:endParaRPr lang="cs-CZ"/>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2"/>
          <p:cNvSpPr>
            <a:spLocks noGrp="1" noChangeArrowheads="1"/>
          </p:cNvSpPr>
          <p:nvPr>
            <p:ph type="dt" sz="half" idx="10"/>
          </p:nvPr>
        </p:nvSpPr>
        <p:spPr>
          <a:ln/>
        </p:spPr>
        <p:txBody>
          <a:bodyPr/>
          <a:lstStyle>
            <a:lvl1pPr>
              <a:defRPr/>
            </a:lvl1pPr>
          </a:lstStyle>
          <a:p>
            <a:pPr>
              <a:defRPr/>
            </a:pPr>
            <a:endParaRPr lang="cs-CZ"/>
          </a:p>
        </p:txBody>
      </p:sp>
      <p:sp>
        <p:nvSpPr>
          <p:cNvPr id="6" name="Rectangle 3"/>
          <p:cNvSpPr>
            <a:spLocks noGrp="1" noChangeArrowheads="1"/>
          </p:cNvSpPr>
          <p:nvPr>
            <p:ph type="sldNum" sz="quarter" idx="11"/>
          </p:nvPr>
        </p:nvSpPr>
        <p:spPr>
          <a:ln/>
        </p:spPr>
        <p:txBody>
          <a:bodyPr/>
          <a:lstStyle>
            <a:lvl1pPr>
              <a:defRPr/>
            </a:lvl1pPr>
          </a:lstStyle>
          <a:p>
            <a:pPr>
              <a:defRPr/>
            </a:pPr>
            <a:fld id="{4B088BD0-0AAF-44B8-857B-9AB20664D14B}" type="slidenum">
              <a:rPr lang="cs-CZ"/>
              <a:pPr>
                <a:defRPr/>
              </a:pPr>
              <a:t>‹#›</a:t>
            </a:fld>
            <a:endParaRPr lang="cs-CZ"/>
          </a:p>
        </p:txBody>
      </p:sp>
      <p:sp>
        <p:nvSpPr>
          <p:cNvPr id="7" name="Rectangle 14"/>
          <p:cNvSpPr>
            <a:spLocks noGrp="1" noChangeArrowheads="1"/>
          </p:cNvSpPr>
          <p:nvPr>
            <p:ph type="ftr" sz="quarter" idx="12"/>
          </p:nvPr>
        </p:nvSpPr>
        <p:spPr>
          <a:ln/>
        </p:spPr>
        <p:txBody>
          <a:bodyPr/>
          <a:lstStyle>
            <a:lvl1pPr>
              <a:defRPr/>
            </a:lvl1pPr>
          </a:lstStyle>
          <a:p>
            <a:pPr>
              <a:defRPr/>
            </a:pPr>
            <a:endParaRPr lang="cs-CZ"/>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2"/>
          <p:cNvSpPr>
            <a:spLocks noGrp="1" noChangeArrowheads="1"/>
          </p:cNvSpPr>
          <p:nvPr>
            <p:ph type="dt" sz="half" idx="10"/>
          </p:nvPr>
        </p:nvSpPr>
        <p:spPr>
          <a:ln/>
        </p:spPr>
        <p:txBody>
          <a:bodyPr/>
          <a:lstStyle>
            <a:lvl1pPr>
              <a:defRPr/>
            </a:lvl1pPr>
          </a:lstStyle>
          <a:p>
            <a:pPr>
              <a:defRPr/>
            </a:pPr>
            <a:endParaRPr lang="cs-CZ"/>
          </a:p>
        </p:txBody>
      </p:sp>
      <p:sp>
        <p:nvSpPr>
          <p:cNvPr id="8" name="Rectangle 3"/>
          <p:cNvSpPr>
            <a:spLocks noGrp="1" noChangeArrowheads="1"/>
          </p:cNvSpPr>
          <p:nvPr>
            <p:ph type="sldNum" sz="quarter" idx="11"/>
          </p:nvPr>
        </p:nvSpPr>
        <p:spPr>
          <a:ln/>
        </p:spPr>
        <p:txBody>
          <a:bodyPr/>
          <a:lstStyle>
            <a:lvl1pPr>
              <a:defRPr/>
            </a:lvl1pPr>
          </a:lstStyle>
          <a:p>
            <a:pPr>
              <a:defRPr/>
            </a:pPr>
            <a:fld id="{DADEA05E-1C30-454E-AFBE-A9FABD1EC7B8}" type="slidenum">
              <a:rPr lang="cs-CZ"/>
              <a:pPr>
                <a:defRPr/>
              </a:pPr>
              <a:t>‹#›</a:t>
            </a:fld>
            <a:endParaRPr lang="cs-CZ"/>
          </a:p>
        </p:txBody>
      </p:sp>
      <p:sp>
        <p:nvSpPr>
          <p:cNvPr id="9" name="Rectangle 14"/>
          <p:cNvSpPr>
            <a:spLocks noGrp="1" noChangeArrowheads="1"/>
          </p:cNvSpPr>
          <p:nvPr>
            <p:ph type="ftr" sz="quarter" idx="12"/>
          </p:nvPr>
        </p:nvSpPr>
        <p:spPr>
          <a:ln/>
        </p:spPr>
        <p:txBody>
          <a:bodyPr/>
          <a:lstStyle>
            <a:lvl1pPr>
              <a:defRPr/>
            </a:lvl1pPr>
          </a:lstStyle>
          <a:p>
            <a:pPr>
              <a:defRPr/>
            </a:pPr>
            <a:endParaRPr lang="cs-CZ"/>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2"/>
          <p:cNvSpPr>
            <a:spLocks noGrp="1" noChangeArrowheads="1"/>
          </p:cNvSpPr>
          <p:nvPr>
            <p:ph type="dt" sz="half" idx="10"/>
          </p:nvPr>
        </p:nvSpPr>
        <p:spPr>
          <a:ln/>
        </p:spPr>
        <p:txBody>
          <a:bodyPr/>
          <a:lstStyle>
            <a:lvl1pPr>
              <a:defRPr/>
            </a:lvl1pPr>
          </a:lstStyle>
          <a:p>
            <a:pPr>
              <a:defRPr/>
            </a:pPr>
            <a:endParaRPr lang="cs-CZ"/>
          </a:p>
        </p:txBody>
      </p:sp>
      <p:sp>
        <p:nvSpPr>
          <p:cNvPr id="4" name="Rectangle 3"/>
          <p:cNvSpPr>
            <a:spLocks noGrp="1" noChangeArrowheads="1"/>
          </p:cNvSpPr>
          <p:nvPr>
            <p:ph type="sldNum" sz="quarter" idx="11"/>
          </p:nvPr>
        </p:nvSpPr>
        <p:spPr>
          <a:ln/>
        </p:spPr>
        <p:txBody>
          <a:bodyPr/>
          <a:lstStyle>
            <a:lvl1pPr>
              <a:defRPr/>
            </a:lvl1pPr>
          </a:lstStyle>
          <a:p>
            <a:pPr>
              <a:defRPr/>
            </a:pPr>
            <a:fld id="{E9E71426-B137-407C-B97B-42A3A3987F5F}" type="slidenum">
              <a:rPr lang="cs-CZ"/>
              <a:pPr>
                <a:defRPr/>
              </a:pPr>
              <a:t>‹#›</a:t>
            </a:fld>
            <a:endParaRPr lang="cs-CZ"/>
          </a:p>
        </p:txBody>
      </p:sp>
      <p:sp>
        <p:nvSpPr>
          <p:cNvPr id="5" name="Rectangle 14"/>
          <p:cNvSpPr>
            <a:spLocks noGrp="1" noChangeArrowheads="1"/>
          </p:cNvSpPr>
          <p:nvPr>
            <p:ph type="ftr" sz="quarter" idx="12"/>
          </p:nvPr>
        </p:nvSpPr>
        <p:spPr>
          <a:ln/>
        </p:spPr>
        <p:txBody>
          <a:bodyPr/>
          <a:lstStyle>
            <a:lvl1pPr>
              <a:defRPr/>
            </a:lvl1pPr>
          </a:lstStyle>
          <a:p>
            <a:pPr>
              <a:defRPr/>
            </a:pPr>
            <a:endParaRPr lang="cs-CZ"/>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cs-CZ"/>
          </a:p>
        </p:txBody>
      </p:sp>
      <p:sp>
        <p:nvSpPr>
          <p:cNvPr id="3" name="Rectangle 3"/>
          <p:cNvSpPr>
            <a:spLocks noGrp="1" noChangeArrowheads="1"/>
          </p:cNvSpPr>
          <p:nvPr>
            <p:ph type="sldNum" sz="quarter" idx="11"/>
          </p:nvPr>
        </p:nvSpPr>
        <p:spPr>
          <a:ln/>
        </p:spPr>
        <p:txBody>
          <a:bodyPr/>
          <a:lstStyle>
            <a:lvl1pPr>
              <a:defRPr/>
            </a:lvl1pPr>
          </a:lstStyle>
          <a:p>
            <a:pPr>
              <a:defRPr/>
            </a:pPr>
            <a:fld id="{6EC25919-62F3-49B5-9DE3-B816E97271E9}" type="slidenum">
              <a:rPr lang="cs-CZ"/>
              <a:pPr>
                <a:defRPr/>
              </a:pPr>
              <a:t>‹#›</a:t>
            </a:fld>
            <a:endParaRPr lang="cs-CZ"/>
          </a:p>
        </p:txBody>
      </p:sp>
      <p:sp>
        <p:nvSpPr>
          <p:cNvPr id="4" name="Rectangle 14"/>
          <p:cNvSpPr>
            <a:spLocks noGrp="1" noChangeArrowheads="1"/>
          </p:cNvSpPr>
          <p:nvPr>
            <p:ph type="ftr" sz="quarter" idx="12"/>
          </p:nvPr>
        </p:nvSpPr>
        <p:spPr>
          <a:ln/>
        </p:spPr>
        <p:txBody>
          <a:bodyPr/>
          <a:lstStyle>
            <a:lvl1pPr>
              <a:defRPr/>
            </a:lvl1pPr>
          </a:lstStyle>
          <a:p>
            <a:pPr>
              <a:defRPr/>
            </a:pPr>
            <a:endParaRPr lang="cs-CZ"/>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2"/>
          <p:cNvSpPr>
            <a:spLocks noGrp="1" noChangeArrowheads="1"/>
          </p:cNvSpPr>
          <p:nvPr>
            <p:ph type="dt" sz="half" idx="10"/>
          </p:nvPr>
        </p:nvSpPr>
        <p:spPr>
          <a:ln/>
        </p:spPr>
        <p:txBody>
          <a:bodyPr/>
          <a:lstStyle>
            <a:lvl1pPr>
              <a:defRPr/>
            </a:lvl1pPr>
          </a:lstStyle>
          <a:p>
            <a:pPr>
              <a:defRPr/>
            </a:pPr>
            <a:endParaRPr lang="cs-CZ"/>
          </a:p>
        </p:txBody>
      </p:sp>
      <p:sp>
        <p:nvSpPr>
          <p:cNvPr id="6" name="Rectangle 3"/>
          <p:cNvSpPr>
            <a:spLocks noGrp="1" noChangeArrowheads="1"/>
          </p:cNvSpPr>
          <p:nvPr>
            <p:ph type="sldNum" sz="quarter" idx="11"/>
          </p:nvPr>
        </p:nvSpPr>
        <p:spPr>
          <a:ln/>
        </p:spPr>
        <p:txBody>
          <a:bodyPr/>
          <a:lstStyle>
            <a:lvl1pPr>
              <a:defRPr/>
            </a:lvl1pPr>
          </a:lstStyle>
          <a:p>
            <a:pPr>
              <a:defRPr/>
            </a:pPr>
            <a:fld id="{7A6CB417-64AB-4316-A5CD-34E7A3C61C34}" type="slidenum">
              <a:rPr lang="cs-CZ"/>
              <a:pPr>
                <a:defRPr/>
              </a:pPr>
              <a:t>‹#›</a:t>
            </a:fld>
            <a:endParaRPr lang="cs-CZ"/>
          </a:p>
        </p:txBody>
      </p:sp>
      <p:sp>
        <p:nvSpPr>
          <p:cNvPr id="7" name="Rectangle 14"/>
          <p:cNvSpPr>
            <a:spLocks noGrp="1" noChangeArrowheads="1"/>
          </p:cNvSpPr>
          <p:nvPr>
            <p:ph type="ftr" sz="quarter" idx="12"/>
          </p:nvPr>
        </p:nvSpPr>
        <p:spPr>
          <a:ln/>
        </p:spPr>
        <p:txBody>
          <a:bodyPr/>
          <a:lstStyle>
            <a:lvl1pPr>
              <a:defRPr/>
            </a:lvl1pPr>
          </a:lstStyle>
          <a:p>
            <a:pPr>
              <a:defRPr/>
            </a:pPr>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a:prstGeom prst="rect">
            <a:avLst/>
          </a:prstGeom>
        </p:spPr>
        <p:txBody>
          <a:bodyPr/>
          <a:lstStyle/>
          <a:p>
            <a:r>
              <a:rPr lang="cs-CZ" smtClean="0"/>
              <a:t>Klepnutím lze upravit styl předlohy nadpisů.</a:t>
            </a:r>
            <a:endParaRPr lang="cs-CZ"/>
          </a:p>
        </p:txBody>
      </p:sp>
      <p:sp>
        <p:nvSpPr>
          <p:cNvPr id="3" name="Zástupný symbol pro obsah 2"/>
          <p:cNvSpPr>
            <a:spLocks noGrp="1"/>
          </p:cNvSpPr>
          <p:nvPr>
            <p:ph idx="1"/>
          </p:nvPr>
        </p:nvSpPr>
        <p:spPr>
          <a:xfrm>
            <a:off x="457200" y="1600200"/>
            <a:ext cx="8229600" cy="4525963"/>
          </a:xfrm>
          <a:prstGeom prst="rect">
            <a:avLst/>
          </a:prstGeo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2"/>
          <p:cNvSpPr>
            <a:spLocks noGrp="1" noChangeArrowheads="1"/>
          </p:cNvSpPr>
          <p:nvPr>
            <p:ph type="dt" sz="half" idx="10"/>
          </p:nvPr>
        </p:nvSpPr>
        <p:spPr>
          <a:ln/>
        </p:spPr>
        <p:txBody>
          <a:bodyPr/>
          <a:lstStyle>
            <a:lvl1pPr>
              <a:defRPr/>
            </a:lvl1pPr>
          </a:lstStyle>
          <a:p>
            <a:pPr>
              <a:defRPr/>
            </a:pPr>
            <a:endParaRPr lang="cs-CZ"/>
          </a:p>
        </p:txBody>
      </p:sp>
      <p:sp>
        <p:nvSpPr>
          <p:cNvPr id="6" name="Rectangle 3"/>
          <p:cNvSpPr>
            <a:spLocks noGrp="1" noChangeArrowheads="1"/>
          </p:cNvSpPr>
          <p:nvPr>
            <p:ph type="sldNum" sz="quarter" idx="11"/>
          </p:nvPr>
        </p:nvSpPr>
        <p:spPr>
          <a:ln/>
        </p:spPr>
        <p:txBody>
          <a:bodyPr/>
          <a:lstStyle>
            <a:lvl1pPr>
              <a:defRPr/>
            </a:lvl1pPr>
          </a:lstStyle>
          <a:p>
            <a:pPr>
              <a:defRPr/>
            </a:pPr>
            <a:fld id="{A217AB4A-F498-4EBF-AC01-95AD972D3421}" type="slidenum">
              <a:rPr lang="cs-CZ"/>
              <a:pPr>
                <a:defRPr/>
              </a:pPr>
              <a:t>‹#›</a:t>
            </a:fld>
            <a:endParaRPr lang="cs-CZ"/>
          </a:p>
        </p:txBody>
      </p:sp>
      <p:sp>
        <p:nvSpPr>
          <p:cNvPr id="7" name="Rectangle 14"/>
          <p:cNvSpPr>
            <a:spLocks noGrp="1" noChangeArrowheads="1"/>
          </p:cNvSpPr>
          <p:nvPr>
            <p:ph type="ftr" sz="quarter" idx="12"/>
          </p:nvPr>
        </p:nvSpPr>
        <p:spPr>
          <a:ln/>
        </p:spPr>
        <p:txBody>
          <a:bodyPr/>
          <a:lstStyle>
            <a:lvl1pPr>
              <a:defRPr/>
            </a:lvl1pPr>
          </a:lstStyle>
          <a:p>
            <a:pPr>
              <a:defRPr/>
            </a:pPr>
            <a:endParaRPr lang="cs-CZ"/>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2"/>
          <p:cNvSpPr>
            <a:spLocks noGrp="1" noChangeArrowheads="1"/>
          </p:cNvSpPr>
          <p:nvPr>
            <p:ph type="dt" sz="half" idx="10"/>
          </p:nvPr>
        </p:nvSpPr>
        <p:spPr>
          <a:ln/>
        </p:spPr>
        <p:txBody>
          <a:bodyPr/>
          <a:lstStyle>
            <a:lvl1pPr>
              <a:defRPr/>
            </a:lvl1pPr>
          </a:lstStyle>
          <a:p>
            <a:pPr>
              <a:defRPr/>
            </a:pPr>
            <a:endParaRPr lang="cs-CZ"/>
          </a:p>
        </p:txBody>
      </p:sp>
      <p:sp>
        <p:nvSpPr>
          <p:cNvPr id="5" name="Rectangle 3"/>
          <p:cNvSpPr>
            <a:spLocks noGrp="1" noChangeArrowheads="1"/>
          </p:cNvSpPr>
          <p:nvPr>
            <p:ph type="sldNum" sz="quarter" idx="11"/>
          </p:nvPr>
        </p:nvSpPr>
        <p:spPr>
          <a:ln/>
        </p:spPr>
        <p:txBody>
          <a:bodyPr/>
          <a:lstStyle>
            <a:lvl1pPr>
              <a:defRPr/>
            </a:lvl1pPr>
          </a:lstStyle>
          <a:p>
            <a:pPr>
              <a:defRPr/>
            </a:pPr>
            <a:fld id="{2CE214FC-AEE2-4557-B4D1-36F2AFC46E4B}" type="slidenum">
              <a:rPr lang="cs-CZ"/>
              <a:pPr>
                <a:defRPr/>
              </a:pPr>
              <a:t>‹#›</a:t>
            </a:fld>
            <a:endParaRPr lang="cs-CZ"/>
          </a:p>
        </p:txBody>
      </p:sp>
      <p:sp>
        <p:nvSpPr>
          <p:cNvPr id="6" name="Rectangle 14"/>
          <p:cNvSpPr>
            <a:spLocks noGrp="1" noChangeArrowheads="1"/>
          </p:cNvSpPr>
          <p:nvPr>
            <p:ph type="ftr" sz="quarter" idx="12"/>
          </p:nvPr>
        </p:nvSpPr>
        <p:spPr>
          <a:ln/>
        </p:spPr>
        <p:txBody>
          <a:bodyPr/>
          <a:lstStyle>
            <a:lvl1pPr>
              <a:defRPr/>
            </a:lvl1pPr>
          </a:lstStyle>
          <a:p>
            <a:pPr>
              <a:defRPr/>
            </a:pPr>
            <a:endParaRPr lang="cs-CZ"/>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2"/>
          <p:cNvSpPr>
            <a:spLocks noGrp="1" noChangeArrowheads="1"/>
          </p:cNvSpPr>
          <p:nvPr>
            <p:ph type="dt" sz="half" idx="10"/>
          </p:nvPr>
        </p:nvSpPr>
        <p:spPr>
          <a:ln/>
        </p:spPr>
        <p:txBody>
          <a:bodyPr/>
          <a:lstStyle>
            <a:lvl1pPr>
              <a:defRPr/>
            </a:lvl1pPr>
          </a:lstStyle>
          <a:p>
            <a:pPr>
              <a:defRPr/>
            </a:pPr>
            <a:endParaRPr lang="cs-CZ"/>
          </a:p>
        </p:txBody>
      </p:sp>
      <p:sp>
        <p:nvSpPr>
          <p:cNvPr id="5" name="Rectangle 3"/>
          <p:cNvSpPr>
            <a:spLocks noGrp="1" noChangeArrowheads="1"/>
          </p:cNvSpPr>
          <p:nvPr>
            <p:ph type="sldNum" sz="quarter" idx="11"/>
          </p:nvPr>
        </p:nvSpPr>
        <p:spPr>
          <a:ln/>
        </p:spPr>
        <p:txBody>
          <a:bodyPr/>
          <a:lstStyle>
            <a:lvl1pPr>
              <a:defRPr/>
            </a:lvl1pPr>
          </a:lstStyle>
          <a:p>
            <a:pPr>
              <a:defRPr/>
            </a:pPr>
            <a:fld id="{8015F6BD-1AF0-4225-ADE7-E9583E403E39}" type="slidenum">
              <a:rPr lang="cs-CZ"/>
              <a:pPr>
                <a:defRPr/>
              </a:pPr>
              <a:t>‹#›</a:t>
            </a:fld>
            <a:endParaRPr lang="cs-CZ"/>
          </a:p>
        </p:txBody>
      </p:sp>
      <p:sp>
        <p:nvSpPr>
          <p:cNvPr id="6" name="Rectangle 14"/>
          <p:cNvSpPr>
            <a:spLocks noGrp="1" noChangeArrowheads="1"/>
          </p:cNvSpPr>
          <p:nvPr>
            <p:ph type="ftr" sz="quarter" idx="12"/>
          </p:nvPr>
        </p:nvSpPr>
        <p:spPr>
          <a:ln/>
        </p:spPr>
        <p:txBody>
          <a:bodyPr/>
          <a:lstStyle>
            <a:lvl1pPr>
              <a:defRPr/>
            </a:lvl1pPr>
          </a:lstStyle>
          <a:p>
            <a:pPr>
              <a:defRPr/>
            </a:pPr>
            <a:endParaRPr lang="cs-CZ"/>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DBC7EA-2606-4F49-82FA-1D20CB43F3F2}" type="slidenum">
              <a:rPr lang="cs-CZ">
                <a:solidFill>
                  <a:srgbClr val="000000"/>
                </a:solidFill>
              </a:rPr>
              <a:pPr>
                <a:defRPr/>
              </a:pPr>
              <a:t>‹#›</a:t>
            </a:fld>
            <a:endParaRPr lang="cs-CZ">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008C47-A54F-4858-B50F-0A594FF7A442}" type="slidenum">
              <a:rPr lang="cs-CZ">
                <a:solidFill>
                  <a:srgbClr val="000000"/>
                </a:solidFill>
              </a:rPr>
              <a:pPr>
                <a:defRPr/>
              </a:pPr>
              <a:t>‹#›</a:t>
            </a:fld>
            <a:endParaRPr lang="cs-CZ">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C3182B-4B57-4C7D-A895-2E033FF81BC1}" type="slidenum">
              <a:rPr lang="cs-CZ">
                <a:solidFill>
                  <a:srgbClr val="000000"/>
                </a:solidFill>
              </a:rPr>
              <a:pPr>
                <a:defRPr/>
              </a:pPr>
              <a:t>‹#›</a:t>
            </a:fld>
            <a:endParaRPr lang="cs-CZ">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09DA24-9122-4284-A75F-C3B1CEC5648A}" type="slidenum">
              <a:rPr lang="cs-CZ">
                <a:solidFill>
                  <a:srgbClr val="000000"/>
                </a:solidFill>
              </a:rPr>
              <a:pPr>
                <a:defRPr/>
              </a:pPr>
              <a:t>‹#›</a:t>
            </a:fld>
            <a:endParaRPr lang="cs-CZ">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6A5A0ED-4FCB-4D03-A4D7-8461938DF65C}" type="slidenum">
              <a:rPr lang="cs-CZ">
                <a:solidFill>
                  <a:srgbClr val="000000"/>
                </a:solidFill>
              </a:rPr>
              <a:pPr>
                <a:defRPr/>
              </a:pPr>
              <a:t>‹#›</a:t>
            </a:fld>
            <a:endParaRPr lang="cs-CZ">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FBAB80E-DDB4-4914-8A3F-8DFFD41151BF}" type="slidenum">
              <a:rPr lang="cs-CZ">
                <a:solidFill>
                  <a:srgbClr val="000000"/>
                </a:solidFill>
              </a:rPr>
              <a:pPr>
                <a:defRPr/>
              </a:pPr>
              <a:t>‹#›</a:t>
            </a:fld>
            <a:endParaRPr lang="cs-CZ">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59E0BB1-819F-4C4E-8BDF-3CEEAD81C3B6}" type="slidenum">
              <a:rPr lang="cs-CZ">
                <a:solidFill>
                  <a:srgbClr val="000000"/>
                </a:solidFill>
              </a:rPr>
              <a:pPr>
                <a:defRPr/>
              </a:pPr>
              <a:t>‹#›</a:t>
            </a:fld>
            <a:endParaRPr lang="cs-CZ">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90EFEA4-FCA2-406E-8BE8-1B169AD2A347}" type="slidenum">
              <a:rPr lang="cs-CZ">
                <a:solidFill>
                  <a:srgbClr val="000000"/>
                </a:solidFill>
              </a:rPr>
              <a:pPr>
                <a:defRPr/>
              </a:pPr>
              <a:t>‹#›</a:t>
            </a:fld>
            <a:endParaRPr lang="cs-CZ">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AAD5F1-F936-4155-A476-AF22C829A001}" type="slidenum">
              <a:rPr lang="cs-CZ">
                <a:solidFill>
                  <a:srgbClr val="000000"/>
                </a:solidFill>
              </a:rPr>
              <a:pPr>
                <a:defRPr/>
              </a:pPr>
              <a:t>‹#›</a:t>
            </a:fld>
            <a:endParaRPr lang="cs-CZ">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57560B-EA16-434D-8292-41BB66AE8923}" type="slidenum">
              <a:rPr lang="cs-CZ">
                <a:solidFill>
                  <a:srgbClr val="000000"/>
                </a:solidFill>
              </a:rPr>
              <a:pPr>
                <a:defRPr/>
              </a:pPr>
              <a:t>‹#›</a:t>
            </a:fld>
            <a:endParaRPr lang="cs-CZ">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79E5E2-DF39-4AB1-9903-778EE364FF69}" type="slidenum">
              <a:rPr lang="cs-CZ">
                <a:solidFill>
                  <a:srgbClr val="000000"/>
                </a:solidFill>
              </a:rPr>
              <a:pPr>
                <a:defRPr/>
              </a:pPr>
              <a:t>‹#›</a:t>
            </a:fld>
            <a:endParaRPr lang="cs-CZ">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TwoObj">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44475"/>
            <a:ext cx="8385175" cy="1431925"/>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838200" y="1905000"/>
            <a:ext cx="3927475" cy="41910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4918075" y="1905000"/>
            <a:ext cx="3927475" cy="20193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4918075" y="4076700"/>
            <a:ext cx="3927475" cy="20193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Rectangle 11"/>
          <p:cNvSpPr>
            <a:spLocks noGrp="1" noChangeArrowheads="1"/>
          </p:cNvSpPr>
          <p:nvPr>
            <p:ph type="dt" sz="half" idx="10"/>
          </p:nvPr>
        </p:nvSpPr>
        <p:spPr/>
        <p:txBody>
          <a:bodyPr/>
          <a:lstStyle>
            <a:lvl1pPr>
              <a:defRPr/>
            </a:lvl1pPr>
          </a:lstStyle>
          <a:p>
            <a:pPr>
              <a:defRPr/>
            </a:pPr>
            <a:fld id="{8C889CFE-85F9-4785-AD6E-2C02F6F40D5F}" type="datetimeFigureOut">
              <a:rPr lang="cs-CZ">
                <a:solidFill>
                  <a:srgbClr val="000000"/>
                </a:solidFill>
              </a:rPr>
              <a:pPr>
                <a:defRPr/>
              </a:pPr>
              <a:t>2.5.2012</a:t>
            </a:fld>
            <a:endParaRPr lang="cs-CZ">
              <a:solidFill>
                <a:srgbClr val="000000"/>
              </a:solidFill>
            </a:endParaRPr>
          </a:p>
        </p:txBody>
      </p:sp>
      <p:sp>
        <p:nvSpPr>
          <p:cNvPr id="7" name="Rectangle 12"/>
          <p:cNvSpPr>
            <a:spLocks noGrp="1" noChangeArrowheads="1"/>
          </p:cNvSpPr>
          <p:nvPr>
            <p:ph type="ftr" sz="quarter" idx="11"/>
          </p:nvPr>
        </p:nvSpPr>
        <p:spPr/>
        <p:txBody>
          <a:bodyPr/>
          <a:lstStyle>
            <a:lvl1pPr>
              <a:defRPr/>
            </a:lvl1pPr>
          </a:lstStyle>
          <a:p>
            <a:pPr>
              <a:defRPr/>
            </a:pPr>
            <a:endParaRPr lang="cs-CZ">
              <a:solidFill>
                <a:srgbClr val="000000"/>
              </a:solidFill>
            </a:endParaRPr>
          </a:p>
        </p:txBody>
      </p:sp>
      <p:sp>
        <p:nvSpPr>
          <p:cNvPr id="8" name="Rectangle 13"/>
          <p:cNvSpPr>
            <a:spLocks noGrp="1" noChangeArrowheads="1"/>
          </p:cNvSpPr>
          <p:nvPr>
            <p:ph type="sldNum" sz="quarter" idx="12"/>
          </p:nvPr>
        </p:nvSpPr>
        <p:spPr/>
        <p:txBody>
          <a:bodyPr/>
          <a:lstStyle>
            <a:lvl1pPr>
              <a:defRPr/>
            </a:lvl1pPr>
          </a:lstStyle>
          <a:p>
            <a:pPr>
              <a:defRPr/>
            </a:pPr>
            <a:fld id="{43E3742D-87A6-4A89-9647-9B2530DD2ABA}" type="slidenum">
              <a:rPr lang="cs-CZ">
                <a:solidFill>
                  <a:srgbClr val="000000"/>
                </a:solidFill>
              </a:rPr>
              <a:pPr>
                <a:defRPr/>
              </a:pPr>
              <a:t>‹#›</a:t>
            </a:fld>
            <a:endParaRPr lang="cs-CZ">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457200" y="244475"/>
            <a:ext cx="8385175" cy="1431925"/>
          </a:xfrm>
        </p:spPr>
        <p:txBody>
          <a:bodyPr/>
          <a:lstStyle/>
          <a:p>
            <a:r>
              <a:rPr lang="cs-CZ" smtClean="0"/>
              <a:t>Klepnutím lze upravit styl předlohy nadpisů.</a:t>
            </a:r>
            <a:endParaRPr lang="cs-CZ"/>
          </a:p>
        </p:txBody>
      </p:sp>
      <p:sp>
        <p:nvSpPr>
          <p:cNvPr id="3" name="Zástupný symbol pro obsah 2"/>
          <p:cNvSpPr>
            <a:spLocks noGrp="1"/>
          </p:cNvSpPr>
          <p:nvPr>
            <p:ph sz="quarter" idx="1"/>
          </p:nvPr>
        </p:nvSpPr>
        <p:spPr>
          <a:xfrm>
            <a:off x="838200" y="1905000"/>
            <a:ext cx="3927475" cy="20193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4918075" y="1905000"/>
            <a:ext cx="3927475" cy="20193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838200" y="4076700"/>
            <a:ext cx="3927475" cy="20193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obsah 5"/>
          <p:cNvSpPr>
            <a:spLocks noGrp="1"/>
          </p:cNvSpPr>
          <p:nvPr>
            <p:ph sz="quarter" idx="4"/>
          </p:nvPr>
        </p:nvSpPr>
        <p:spPr>
          <a:xfrm>
            <a:off x="4918075" y="4076700"/>
            <a:ext cx="3927475" cy="20193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11"/>
          <p:cNvSpPr>
            <a:spLocks noGrp="1" noChangeArrowheads="1"/>
          </p:cNvSpPr>
          <p:nvPr>
            <p:ph type="dt" sz="half" idx="10"/>
          </p:nvPr>
        </p:nvSpPr>
        <p:spPr/>
        <p:txBody>
          <a:bodyPr/>
          <a:lstStyle>
            <a:lvl1pPr>
              <a:defRPr/>
            </a:lvl1pPr>
          </a:lstStyle>
          <a:p>
            <a:pPr>
              <a:defRPr/>
            </a:pPr>
            <a:fld id="{1E52A287-721E-4B1A-ABB0-816CEAE0A8C7}" type="datetimeFigureOut">
              <a:rPr lang="cs-CZ">
                <a:solidFill>
                  <a:srgbClr val="000000"/>
                </a:solidFill>
              </a:rPr>
              <a:pPr>
                <a:defRPr/>
              </a:pPr>
              <a:t>2.5.2012</a:t>
            </a:fld>
            <a:endParaRPr lang="cs-CZ">
              <a:solidFill>
                <a:srgbClr val="000000"/>
              </a:solidFill>
            </a:endParaRPr>
          </a:p>
        </p:txBody>
      </p:sp>
      <p:sp>
        <p:nvSpPr>
          <p:cNvPr id="8" name="Rectangle 12"/>
          <p:cNvSpPr>
            <a:spLocks noGrp="1" noChangeArrowheads="1"/>
          </p:cNvSpPr>
          <p:nvPr>
            <p:ph type="ftr" sz="quarter" idx="11"/>
          </p:nvPr>
        </p:nvSpPr>
        <p:spPr/>
        <p:txBody>
          <a:bodyPr/>
          <a:lstStyle>
            <a:lvl1pPr>
              <a:defRPr/>
            </a:lvl1pPr>
          </a:lstStyle>
          <a:p>
            <a:pPr>
              <a:defRPr/>
            </a:pPr>
            <a:endParaRPr lang="cs-CZ">
              <a:solidFill>
                <a:srgbClr val="000000"/>
              </a:solidFill>
            </a:endParaRPr>
          </a:p>
        </p:txBody>
      </p:sp>
      <p:sp>
        <p:nvSpPr>
          <p:cNvPr id="9" name="Rectangle 13"/>
          <p:cNvSpPr>
            <a:spLocks noGrp="1" noChangeArrowheads="1"/>
          </p:cNvSpPr>
          <p:nvPr>
            <p:ph type="sldNum" sz="quarter" idx="12"/>
          </p:nvPr>
        </p:nvSpPr>
        <p:spPr/>
        <p:txBody>
          <a:bodyPr/>
          <a:lstStyle>
            <a:lvl1pPr>
              <a:defRPr/>
            </a:lvl1pPr>
          </a:lstStyle>
          <a:p>
            <a:pPr>
              <a:defRPr/>
            </a:pPr>
            <a:fld id="{2A774A48-0B46-4845-91EF-35395B999C08}" type="slidenum">
              <a:rPr lang="cs-CZ">
                <a:solidFill>
                  <a:srgbClr val="000000"/>
                </a:solidFill>
              </a:rPr>
              <a:pPr>
                <a:defRPr/>
              </a:pPr>
              <a:t>‹#›</a:t>
            </a:fld>
            <a:endParaRPr lang="cs-CZ">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woObj">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44475"/>
            <a:ext cx="8385175" cy="1431925"/>
          </a:xfrm>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838200" y="1905000"/>
            <a:ext cx="3927475" cy="41910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4918075" y="1905000"/>
            <a:ext cx="3927475" cy="20193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4918075" y="4076700"/>
            <a:ext cx="3927475" cy="20193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Rectangle 11"/>
          <p:cNvSpPr>
            <a:spLocks noGrp="1" noChangeArrowheads="1"/>
          </p:cNvSpPr>
          <p:nvPr>
            <p:ph type="dt" sz="half" idx="10"/>
          </p:nvPr>
        </p:nvSpPr>
        <p:spPr/>
        <p:txBody>
          <a:bodyPr/>
          <a:lstStyle>
            <a:lvl1pPr>
              <a:defRPr/>
            </a:lvl1pPr>
          </a:lstStyle>
          <a:p>
            <a:pPr>
              <a:defRPr/>
            </a:pPr>
            <a:fld id="{CD54670D-A618-4415-8CFA-928A269D308B}" type="datetimeFigureOut">
              <a:rPr lang="cs-CZ">
                <a:solidFill>
                  <a:srgbClr val="000000"/>
                </a:solidFill>
              </a:rPr>
              <a:pPr>
                <a:defRPr/>
              </a:pPr>
              <a:t>2.5.2012</a:t>
            </a:fld>
            <a:endParaRPr lang="cs-CZ">
              <a:solidFill>
                <a:srgbClr val="000000"/>
              </a:solidFill>
            </a:endParaRPr>
          </a:p>
        </p:txBody>
      </p:sp>
      <p:sp>
        <p:nvSpPr>
          <p:cNvPr id="7" name="Rectangle 12"/>
          <p:cNvSpPr>
            <a:spLocks noGrp="1" noChangeArrowheads="1"/>
          </p:cNvSpPr>
          <p:nvPr>
            <p:ph type="ftr" sz="quarter" idx="11"/>
          </p:nvPr>
        </p:nvSpPr>
        <p:spPr/>
        <p:txBody>
          <a:bodyPr/>
          <a:lstStyle>
            <a:lvl1pPr>
              <a:defRPr/>
            </a:lvl1pPr>
          </a:lstStyle>
          <a:p>
            <a:pPr>
              <a:defRPr/>
            </a:pPr>
            <a:endParaRPr lang="cs-CZ">
              <a:solidFill>
                <a:srgbClr val="000000"/>
              </a:solidFill>
            </a:endParaRPr>
          </a:p>
        </p:txBody>
      </p:sp>
      <p:sp>
        <p:nvSpPr>
          <p:cNvPr id="8" name="Rectangle 13"/>
          <p:cNvSpPr>
            <a:spLocks noGrp="1" noChangeArrowheads="1"/>
          </p:cNvSpPr>
          <p:nvPr>
            <p:ph type="sldNum" sz="quarter" idx="12"/>
          </p:nvPr>
        </p:nvSpPr>
        <p:spPr/>
        <p:txBody>
          <a:bodyPr/>
          <a:lstStyle>
            <a:lvl1pPr>
              <a:defRPr/>
            </a:lvl1pPr>
          </a:lstStyle>
          <a:p>
            <a:pPr>
              <a:defRPr/>
            </a:pPr>
            <a:fld id="{689BC75F-AD4F-4003-A8D9-6C388536018E}" type="slidenum">
              <a:rPr lang="cs-CZ">
                <a:solidFill>
                  <a:srgbClr val="000000"/>
                </a:solidFill>
              </a:rPr>
              <a:pPr>
                <a:defRPr/>
              </a:pPr>
              <a:t>‹#›</a:t>
            </a:fld>
            <a:endParaRPr lang="cs-CZ">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1_Úvodní sníme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a:prstGeom prst="rect">
            <a:avLst/>
          </a:prstGeom>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a:prstGeom prst="rect">
            <a:avLst/>
          </a:prstGeo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a:prstGeom prst="rect">
            <a:avLst/>
          </a:prstGeom>
        </p:spPr>
        <p:txBody>
          <a:bodyPr/>
          <a:lstStyle/>
          <a:p>
            <a:r>
              <a:rPr lang="cs-CZ" smtClean="0"/>
              <a:t>Klepnutím lze upravit styl předlohy nadpisů.</a:t>
            </a:r>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a:prstGeom prst="rect">
            <a:avLst/>
          </a:prstGeo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a:prstGeom prst="rect">
            <a:avLst/>
          </a:prstGeo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5" name="Text Box 1"/>
          <p:cNvSpPr txBox="1">
            <a:spLocks noChangeArrowheads="1"/>
          </p:cNvSpPr>
          <p:nvPr/>
        </p:nvSpPr>
        <p:spPr bwMode="auto">
          <a:xfrm>
            <a:off x="685800" y="6248400"/>
            <a:ext cx="1905000" cy="457200"/>
          </a:xfrm>
          <a:prstGeom prst="rect">
            <a:avLst/>
          </a:prstGeom>
          <a:noFill/>
          <a:ln w="36000">
            <a:noFill/>
            <a:miter lim="800000"/>
            <a:headEnd/>
            <a:tailEnd/>
          </a:ln>
        </p:spPr>
        <p:txBody>
          <a:bodyPr wrap="none" anchor="ctr"/>
          <a:lstStyle/>
          <a:p>
            <a:pPr>
              <a:defRPr/>
            </a:pPr>
            <a:endParaRPr lang="cs-CZ">
              <a:ea typeface="+mn-ea"/>
            </a:endParaRPr>
          </a:p>
        </p:txBody>
      </p:sp>
      <p:sp>
        <p:nvSpPr>
          <p:cNvPr id="1026" name="Text Box 2"/>
          <p:cNvSpPr txBox="1">
            <a:spLocks noChangeArrowheads="1"/>
          </p:cNvSpPr>
          <p:nvPr/>
        </p:nvSpPr>
        <p:spPr bwMode="auto">
          <a:xfrm>
            <a:off x="3124200" y="6248400"/>
            <a:ext cx="2895600" cy="457200"/>
          </a:xfrm>
          <a:prstGeom prst="rect">
            <a:avLst/>
          </a:prstGeom>
          <a:noFill/>
          <a:ln w="36000">
            <a:noFill/>
            <a:miter lim="800000"/>
            <a:headEnd/>
            <a:tailEnd/>
          </a:ln>
        </p:spPr>
        <p:txBody>
          <a:bodyPr wrap="none" anchor="ctr"/>
          <a:lstStyle/>
          <a:p>
            <a:pPr>
              <a:defRPr/>
            </a:pPr>
            <a:endParaRPr lang="cs-CZ">
              <a:ea typeface="+mn-ea"/>
            </a:endParaRPr>
          </a:p>
        </p:txBody>
      </p:sp>
    </p:spTree>
  </p:cSld>
  <p:clrMap bg1="lt1" tx1="dk1" bg2="lt2" tx2="dk2" accent1="accent1" accent2="accent2" accent3="accent3" accent4="accent4" accent5="accent5" accent6="accent6" hlink="hlink" folHlink="folHlink"/>
  <p:sldLayoutIdLst>
    <p:sldLayoutId id="214748369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49263" rtl="0" eaLnBrk="0" fontAlgn="base" hangingPunct="0">
        <a:lnSpc>
          <a:spcPct val="111000"/>
        </a:lnSpc>
        <a:spcBef>
          <a:spcPct val="0"/>
        </a:spcBef>
        <a:spcAft>
          <a:spcPct val="0"/>
        </a:spcAft>
        <a:buClr>
          <a:srgbClr val="FF9900"/>
        </a:buClr>
        <a:buSzPct val="100000"/>
        <a:buFont typeface="Humanst521 XBdCn BT" pitchFamily="34" charset="-128"/>
        <a:defRPr sz="4400">
          <a:solidFill>
            <a:srgbClr val="FF9900"/>
          </a:solidFill>
          <a:latin typeface="+mj-lt"/>
          <a:ea typeface="+mj-ea"/>
          <a:cs typeface="+mj-cs"/>
        </a:defRPr>
      </a:lvl1pPr>
      <a:lvl2pPr algn="ctr" defTabSz="449263" rtl="0" eaLnBrk="0" fontAlgn="base" hangingPunct="0">
        <a:lnSpc>
          <a:spcPct val="111000"/>
        </a:lnSpc>
        <a:spcBef>
          <a:spcPct val="0"/>
        </a:spcBef>
        <a:spcAft>
          <a:spcPct val="0"/>
        </a:spcAft>
        <a:buClr>
          <a:srgbClr val="FF9900"/>
        </a:buClr>
        <a:buSzPct val="100000"/>
        <a:buFont typeface="Humanst521 XBdCn BT" pitchFamily="34" charset="-128"/>
        <a:defRPr sz="4400">
          <a:solidFill>
            <a:srgbClr val="FF9900"/>
          </a:solidFill>
          <a:latin typeface="Albertus Extra Bold" pitchFamily="34" charset="0"/>
          <a:ea typeface="Humanst521 XBdCn BT" pitchFamily="34" charset="-128"/>
        </a:defRPr>
      </a:lvl2pPr>
      <a:lvl3pPr algn="ctr" defTabSz="449263" rtl="0" eaLnBrk="0" fontAlgn="base" hangingPunct="0">
        <a:lnSpc>
          <a:spcPct val="111000"/>
        </a:lnSpc>
        <a:spcBef>
          <a:spcPct val="0"/>
        </a:spcBef>
        <a:spcAft>
          <a:spcPct val="0"/>
        </a:spcAft>
        <a:buClr>
          <a:srgbClr val="FF9900"/>
        </a:buClr>
        <a:buSzPct val="100000"/>
        <a:buFont typeface="Humanst521 XBdCn BT" pitchFamily="34" charset="-128"/>
        <a:defRPr sz="4400">
          <a:solidFill>
            <a:srgbClr val="FF9900"/>
          </a:solidFill>
          <a:latin typeface="Albertus Extra Bold" pitchFamily="34" charset="0"/>
          <a:ea typeface="Humanst521 XBdCn BT" pitchFamily="34" charset="-128"/>
        </a:defRPr>
      </a:lvl3pPr>
      <a:lvl4pPr algn="ctr" defTabSz="449263" rtl="0" eaLnBrk="0" fontAlgn="base" hangingPunct="0">
        <a:lnSpc>
          <a:spcPct val="111000"/>
        </a:lnSpc>
        <a:spcBef>
          <a:spcPct val="0"/>
        </a:spcBef>
        <a:spcAft>
          <a:spcPct val="0"/>
        </a:spcAft>
        <a:buClr>
          <a:srgbClr val="FF9900"/>
        </a:buClr>
        <a:buSzPct val="100000"/>
        <a:buFont typeface="Humanst521 XBdCn BT" pitchFamily="34" charset="-128"/>
        <a:defRPr sz="4400">
          <a:solidFill>
            <a:srgbClr val="FF9900"/>
          </a:solidFill>
          <a:latin typeface="Albertus Extra Bold" pitchFamily="34" charset="0"/>
          <a:ea typeface="Humanst521 XBdCn BT" pitchFamily="34" charset="-128"/>
        </a:defRPr>
      </a:lvl4pPr>
      <a:lvl5pPr algn="ctr" defTabSz="449263" rtl="0" eaLnBrk="0" fontAlgn="base" hangingPunct="0">
        <a:lnSpc>
          <a:spcPct val="111000"/>
        </a:lnSpc>
        <a:spcBef>
          <a:spcPct val="0"/>
        </a:spcBef>
        <a:spcAft>
          <a:spcPct val="0"/>
        </a:spcAft>
        <a:buClr>
          <a:srgbClr val="FF9900"/>
        </a:buClr>
        <a:buSzPct val="100000"/>
        <a:buFont typeface="Humanst521 XBdCn BT" pitchFamily="34" charset="-128"/>
        <a:defRPr sz="4400">
          <a:solidFill>
            <a:srgbClr val="FF9900"/>
          </a:solidFill>
          <a:latin typeface="Albertus Extra Bold" pitchFamily="34" charset="0"/>
          <a:ea typeface="Humanst521 XBdCn BT" pitchFamily="34" charset="-128"/>
        </a:defRPr>
      </a:lvl5pPr>
      <a:lvl6pPr marL="1536700" indent="-215900" algn="l" defTabSz="449263" rtl="0" fontAlgn="base">
        <a:spcBef>
          <a:spcPct val="0"/>
        </a:spcBef>
        <a:spcAft>
          <a:spcPct val="0"/>
        </a:spcAft>
        <a:buClr>
          <a:srgbClr val="000000"/>
        </a:buClr>
        <a:buSzPct val="45000"/>
        <a:buFont typeface="StarSymbol" charset="0"/>
        <a:defRPr sz="4400">
          <a:solidFill>
            <a:srgbClr val="000000"/>
          </a:solidFill>
          <a:latin typeface="Humanst521 XBdCn BT" pitchFamily="34" charset="-128"/>
          <a:ea typeface="Humanst521 XBdCn BT" pitchFamily="34" charset="-128"/>
        </a:defRPr>
      </a:lvl6pPr>
      <a:lvl7pPr marL="1993900" indent="-215900" algn="l" defTabSz="449263" rtl="0" fontAlgn="base">
        <a:spcBef>
          <a:spcPct val="0"/>
        </a:spcBef>
        <a:spcAft>
          <a:spcPct val="0"/>
        </a:spcAft>
        <a:buClr>
          <a:srgbClr val="000000"/>
        </a:buClr>
        <a:buSzPct val="45000"/>
        <a:buFont typeface="StarSymbol" charset="0"/>
        <a:defRPr sz="4400">
          <a:solidFill>
            <a:srgbClr val="000000"/>
          </a:solidFill>
          <a:latin typeface="Humanst521 XBdCn BT" pitchFamily="34" charset="-128"/>
          <a:ea typeface="Humanst521 XBdCn BT" pitchFamily="34" charset="-128"/>
        </a:defRPr>
      </a:lvl7pPr>
      <a:lvl8pPr marL="2451100" indent="-215900" algn="l" defTabSz="449263" rtl="0" fontAlgn="base">
        <a:spcBef>
          <a:spcPct val="0"/>
        </a:spcBef>
        <a:spcAft>
          <a:spcPct val="0"/>
        </a:spcAft>
        <a:buClr>
          <a:srgbClr val="000000"/>
        </a:buClr>
        <a:buSzPct val="45000"/>
        <a:buFont typeface="StarSymbol" charset="0"/>
        <a:defRPr sz="4400">
          <a:solidFill>
            <a:srgbClr val="000000"/>
          </a:solidFill>
          <a:latin typeface="Humanst521 XBdCn BT" pitchFamily="34" charset="-128"/>
          <a:ea typeface="Humanst521 XBdCn BT" pitchFamily="34" charset="-128"/>
        </a:defRPr>
      </a:lvl8pPr>
      <a:lvl9pPr marL="2908300" indent="-215900" algn="l" defTabSz="449263" rtl="0" fontAlgn="base">
        <a:spcBef>
          <a:spcPct val="0"/>
        </a:spcBef>
        <a:spcAft>
          <a:spcPct val="0"/>
        </a:spcAft>
        <a:buClr>
          <a:srgbClr val="000000"/>
        </a:buClr>
        <a:buSzPct val="45000"/>
        <a:buFont typeface="StarSymbol" charset="0"/>
        <a:defRPr sz="4400">
          <a:solidFill>
            <a:srgbClr val="000000"/>
          </a:solidFill>
          <a:latin typeface="Humanst521 XBdCn BT" pitchFamily="34" charset="-128"/>
          <a:ea typeface="Humanst521 XBdCn BT" pitchFamily="34" charset="-128"/>
        </a:defRPr>
      </a:lvl9pPr>
    </p:titleStyle>
    <p:bodyStyle>
      <a:lvl1pPr marL="341313" indent="-341313" algn="l" defTabSz="449263" rtl="0" eaLnBrk="0" fontAlgn="base" hangingPunct="0">
        <a:lnSpc>
          <a:spcPct val="105000"/>
        </a:lnSpc>
        <a:spcBef>
          <a:spcPts val="788"/>
        </a:spcBef>
        <a:spcAft>
          <a:spcPct val="0"/>
        </a:spcAft>
        <a:buClr>
          <a:srgbClr val="FFFFFF"/>
        </a:buClr>
        <a:buSzPct val="45000"/>
        <a:buFont typeface="StarSymbol" charset="0"/>
        <a:buChar char="●"/>
        <a:defRPr sz="4000">
          <a:solidFill>
            <a:srgbClr val="FFFFFF"/>
          </a:solidFill>
          <a:effectLst>
            <a:outerShdw blurRad="38100" dist="38100" dir="2700000" algn="tl">
              <a:srgbClr val="808080"/>
            </a:outerShdw>
          </a:effectLst>
          <a:latin typeface="+mn-lt"/>
          <a:ea typeface="+mn-ea"/>
          <a:cs typeface="+mn-cs"/>
        </a:defRPr>
      </a:lvl1pPr>
      <a:lvl2pPr marL="741363" indent="-284163" algn="l" defTabSz="449263" rtl="0" eaLnBrk="0" fontAlgn="base" hangingPunct="0">
        <a:lnSpc>
          <a:spcPct val="105000"/>
        </a:lnSpc>
        <a:spcBef>
          <a:spcPts val="688"/>
        </a:spcBef>
        <a:spcAft>
          <a:spcPct val="0"/>
        </a:spcAft>
        <a:buClr>
          <a:srgbClr val="FFFFFF"/>
        </a:buClr>
        <a:buSzPct val="45000"/>
        <a:buFont typeface="StarSymbol" charset="0"/>
        <a:buChar char="●"/>
        <a:defRPr sz="3200">
          <a:solidFill>
            <a:srgbClr val="FFFFFF"/>
          </a:solidFill>
          <a:effectLst>
            <a:outerShdw blurRad="38100" dist="38100" dir="2700000" algn="tl">
              <a:srgbClr val="808080"/>
            </a:outerShdw>
          </a:effectLst>
          <a:latin typeface="+mn-lt"/>
          <a:ea typeface="+mn-ea"/>
        </a:defRPr>
      </a:lvl2pPr>
      <a:lvl3pPr marL="1143000" indent="-228600" algn="l" defTabSz="449263" rtl="0" eaLnBrk="0" fontAlgn="base" hangingPunct="0">
        <a:lnSpc>
          <a:spcPct val="105000"/>
        </a:lnSpc>
        <a:spcBef>
          <a:spcPts val="588"/>
        </a:spcBef>
        <a:spcAft>
          <a:spcPct val="0"/>
        </a:spcAft>
        <a:buClr>
          <a:srgbClr val="FFFFFF"/>
        </a:buClr>
        <a:buSzPct val="100000"/>
        <a:buFont typeface="Humanst521 XBdCn BT" pitchFamily="34" charset="-128"/>
        <a:buChar char="•"/>
        <a:defRPr sz="2400">
          <a:solidFill>
            <a:srgbClr val="FFFFFF"/>
          </a:solidFill>
          <a:latin typeface="+mn-lt"/>
          <a:ea typeface="+mn-ea"/>
        </a:defRPr>
      </a:lvl3pPr>
      <a:lvl4pPr marL="1600200" indent="-228600" algn="l" defTabSz="449263" rtl="0" eaLnBrk="0" fontAlgn="base" hangingPunct="0">
        <a:lnSpc>
          <a:spcPct val="105000"/>
        </a:lnSpc>
        <a:spcBef>
          <a:spcPts val="488"/>
        </a:spcBef>
        <a:spcAft>
          <a:spcPct val="0"/>
        </a:spcAft>
        <a:buClr>
          <a:srgbClr val="FFFFFF"/>
        </a:buClr>
        <a:buSzPct val="100000"/>
        <a:buFont typeface="Humanst521 XBdCn BT" pitchFamily="34" charset="-128"/>
        <a:buChar char="–"/>
        <a:defRPr sz="2000">
          <a:solidFill>
            <a:srgbClr val="FFFFFF"/>
          </a:solidFill>
          <a:latin typeface="+mn-lt"/>
          <a:ea typeface="+mn-ea"/>
        </a:defRPr>
      </a:lvl4pPr>
      <a:lvl5pPr marL="2057400" indent="-228600" algn="l" defTabSz="449263" rtl="0" eaLnBrk="0" fontAlgn="base" hangingPunct="0">
        <a:lnSpc>
          <a:spcPct val="105000"/>
        </a:lnSpc>
        <a:spcBef>
          <a:spcPts val="488"/>
        </a:spcBef>
        <a:spcAft>
          <a:spcPct val="0"/>
        </a:spcAft>
        <a:buClr>
          <a:srgbClr val="FFFFFF"/>
        </a:buClr>
        <a:buSzPct val="100000"/>
        <a:buFont typeface="Humanst521 XBdCn BT" pitchFamily="34" charset="-128"/>
        <a:buChar char="»"/>
        <a:defRPr sz="2000">
          <a:solidFill>
            <a:srgbClr val="FFFFFF"/>
          </a:solidFill>
          <a:latin typeface="+mn-lt"/>
          <a:ea typeface="+mn-ea"/>
        </a:defRPr>
      </a:lvl5pPr>
      <a:lvl6pPr marL="2514600" indent="-228600" algn="l" defTabSz="449263" rtl="0" fontAlgn="base">
        <a:lnSpc>
          <a:spcPct val="105000"/>
        </a:lnSpc>
        <a:spcBef>
          <a:spcPts val="488"/>
        </a:spcBef>
        <a:spcAft>
          <a:spcPct val="0"/>
        </a:spcAft>
        <a:buClr>
          <a:srgbClr val="FFFFFF"/>
        </a:buClr>
        <a:buSzPct val="100000"/>
        <a:buFont typeface="Humanst521 XBdCn BT" pitchFamily="34" charset="-128"/>
        <a:buChar char="»"/>
        <a:defRPr sz="2000">
          <a:solidFill>
            <a:srgbClr val="FFFFFF"/>
          </a:solidFill>
          <a:latin typeface="+mn-lt"/>
          <a:ea typeface="+mn-ea"/>
        </a:defRPr>
      </a:lvl6pPr>
      <a:lvl7pPr marL="2971800" indent="-228600" algn="l" defTabSz="449263" rtl="0" fontAlgn="base">
        <a:lnSpc>
          <a:spcPct val="105000"/>
        </a:lnSpc>
        <a:spcBef>
          <a:spcPts val="488"/>
        </a:spcBef>
        <a:spcAft>
          <a:spcPct val="0"/>
        </a:spcAft>
        <a:buClr>
          <a:srgbClr val="FFFFFF"/>
        </a:buClr>
        <a:buSzPct val="100000"/>
        <a:buFont typeface="Humanst521 XBdCn BT" pitchFamily="34" charset="-128"/>
        <a:buChar char="»"/>
        <a:defRPr sz="2000">
          <a:solidFill>
            <a:srgbClr val="FFFFFF"/>
          </a:solidFill>
          <a:latin typeface="+mn-lt"/>
          <a:ea typeface="+mn-ea"/>
        </a:defRPr>
      </a:lvl7pPr>
      <a:lvl8pPr marL="3429000" indent="-228600" algn="l" defTabSz="449263" rtl="0" fontAlgn="base">
        <a:lnSpc>
          <a:spcPct val="105000"/>
        </a:lnSpc>
        <a:spcBef>
          <a:spcPts val="488"/>
        </a:spcBef>
        <a:spcAft>
          <a:spcPct val="0"/>
        </a:spcAft>
        <a:buClr>
          <a:srgbClr val="FFFFFF"/>
        </a:buClr>
        <a:buSzPct val="100000"/>
        <a:buFont typeface="Humanst521 XBdCn BT" pitchFamily="34" charset="-128"/>
        <a:buChar char="»"/>
        <a:defRPr sz="2000">
          <a:solidFill>
            <a:srgbClr val="FFFFFF"/>
          </a:solidFill>
          <a:latin typeface="+mn-lt"/>
          <a:ea typeface="+mn-ea"/>
        </a:defRPr>
      </a:lvl8pPr>
      <a:lvl9pPr marL="3886200" indent="-228600" algn="l" defTabSz="449263" rtl="0" fontAlgn="base">
        <a:lnSpc>
          <a:spcPct val="105000"/>
        </a:lnSpc>
        <a:spcBef>
          <a:spcPts val="488"/>
        </a:spcBef>
        <a:spcAft>
          <a:spcPct val="0"/>
        </a:spcAft>
        <a:buClr>
          <a:srgbClr val="FFFFFF"/>
        </a:buClr>
        <a:buSzPct val="100000"/>
        <a:buFont typeface="Humanst521 XBdCn BT" pitchFamily="34" charset="-128"/>
        <a:buChar char="»"/>
        <a:defRPr sz="2000">
          <a:solidFill>
            <a:srgbClr val="FFFFFF"/>
          </a:solidFill>
          <a:latin typeface="+mn-lt"/>
          <a:ea typeface="+mn-ea"/>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atin typeface="Arial" charset="0"/>
                <a:ea typeface="+mn-ea"/>
              </a:defRPr>
            </a:lvl1pPr>
          </a:lstStyle>
          <a:p>
            <a:pPr>
              <a:defRPr/>
            </a:pPr>
            <a:endParaRPr lang="cs-CZ"/>
          </a:p>
        </p:txBody>
      </p:sp>
      <p:sp>
        <p:nvSpPr>
          <p:cNvPr id="18435"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latin typeface="Arial" charset="0"/>
                <a:ea typeface="+mn-ea"/>
              </a:defRPr>
            </a:lvl1pPr>
          </a:lstStyle>
          <a:p>
            <a:pPr>
              <a:defRPr/>
            </a:pPr>
            <a:fld id="{C007FFA1-2CCA-40B7-9378-4A1BE5815D31}" type="slidenum">
              <a:rPr lang="cs-CZ"/>
              <a:pPr>
                <a:defRPr/>
              </a:pPr>
              <a:t>‹#›</a:t>
            </a:fld>
            <a:endParaRPr lang="cs-CZ"/>
          </a:p>
        </p:txBody>
      </p:sp>
      <p:grpSp>
        <p:nvGrpSpPr>
          <p:cNvPr id="2052" name="Group 4"/>
          <p:cNvGrpSpPr>
            <a:grpSpLocks/>
          </p:cNvGrpSpPr>
          <p:nvPr/>
        </p:nvGrpSpPr>
        <p:grpSpPr bwMode="auto">
          <a:xfrm>
            <a:off x="0" y="0"/>
            <a:ext cx="9140825" cy="6850063"/>
            <a:chOff x="0" y="0"/>
            <a:chExt cx="5758" cy="4315"/>
          </a:xfrm>
        </p:grpSpPr>
        <p:grpSp>
          <p:nvGrpSpPr>
            <p:cNvPr id="2056" name="Group 5"/>
            <p:cNvGrpSpPr>
              <a:grpSpLocks/>
            </p:cNvGrpSpPr>
            <p:nvPr userDrawn="1"/>
          </p:nvGrpSpPr>
          <p:grpSpPr bwMode="auto">
            <a:xfrm>
              <a:off x="1728" y="2230"/>
              <a:ext cx="4027" cy="2085"/>
              <a:chOff x="1728" y="2230"/>
              <a:chExt cx="4027" cy="2085"/>
            </a:xfrm>
          </p:grpSpPr>
          <p:sp>
            <p:nvSpPr>
              <p:cNvPr id="1843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cs-CZ" b="1">
                  <a:latin typeface="Garamond" pitchFamily="18" charset="0"/>
                  <a:ea typeface="+mn-ea"/>
                </a:endParaRPr>
              </a:p>
            </p:txBody>
          </p:sp>
          <p:sp>
            <p:nvSpPr>
              <p:cNvPr id="1843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cs-CZ" b="1">
                  <a:latin typeface="Garamond" pitchFamily="18" charset="0"/>
                  <a:ea typeface="+mn-ea"/>
                </a:endParaRPr>
              </a:p>
            </p:txBody>
          </p:sp>
          <p:sp>
            <p:nvSpPr>
              <p:cNvPr id="1844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cs-CZ" b="1">
                  <a:latin typeface="Garamond" pitchFamily="18" charset="0"/>
                  <a:ea typeface="+mn-ea"/>
                </a:endParaRPr>
              </a:p>
            </p:txBody>
          </p:sp>
          <p:sp>
            <p:nvSpPr>
              <p:cNvPr id="18441"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cs-CZ" b="1">
                  <a:latin typeface="Garamond" pitchFamily="18" charset="0"/>
                  <a:ea typeface="+mn-ea"/>
                </a:endParaRPr>
              </a:p>
            </p:txBody>
          </p:sp>
          <p:sp>
            <p:nvSpPr>
              <p:cNvPr id="1844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cs-CZ" b="1">
                  <a:latin typeface="Garamond" pitchFamily="18" charset="0"/>
                  <a:ea typeface="+mn-ea"/>
                </a:endParaRPr>
              </a:p>
            </p:txBody>
          </p:sp>
        </p:grpSp>
        <p:sp>
          <p:nvSpPr>
            <p:cNvPr id="1844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cs-CZ" b="1">
                <a:latin typeface="Garamond" pitchFamily="18" charset="0"/>
                <a:ea typeface="+mn-ea"/>
              </a:endParaRPr>
            </a:p>
          </p:txBody>
        </p:sp>
        <p:sp>
          <p:nvSpPr>
            <p:cNvPr id="18444"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cs-CZ" b="1">
                <a:latin typeface="Garamond" pitchFamily="18" charset="0"/>
                <a:ea typeface="+mn-ea"/>
              </a:endParaRPr>
            </a:p>
          </p:txBody>
        </p:sp>
      </p:grpSp>
      <p:sp>
        <p:nvSpPr>
          <p:cNvPr id="18445"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p>
        </p:txBody>
      </p:sp>
      <p:sp>
        <p:nvSpPr>
          <p:cNvPr id="18446"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smtClean="0">
                <a:latin typeface="Arial" charset="0"/>
                <a:ea typeface="+mn-ea"/>
              </a:defRPr>
            </a:lvl1pPr>
          </a:lstStyle>
          <a:p>
            <a:pPr>
              <a:defRPr/>
            </a:pPr>
            <a:endParaRPr lang="cs-CZ"/>
          </a:p>
        </p:txBody>
      </p:sp>
      <p:sp>
        <p:nvSpPr>
          <p:cNvPr id="18447"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Tree>
  </p:cSld>
  <p:clrMap bg1="dk2" tx1="lt1" bg2="dk1" tx2="lt2" accent1="accent1" accent2="accent2" accent3="accent3" accent4="accent4" accent5="accent5" accent6="accent6" hlink="hlink" folHlink="folHlink"/>
  <p:sldLayoutIdLst>
    <p:sldLayoutId id="2147483695"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445"/>
                                        </p:tgtEl>
                                        <p:attrNameLst>
                                          <p:attrName>style.visibility</p:attrName>
                                        </p:attrNameLst>
                                      </p:cBhvr>
                                      <p:to>
                                        <p:strVal val="visible"/>
                                      </p:to>
                                    </p:set>
                                    <p:animEffect transition="in" filter="fade">
                                      <p:cBhvr>
                                        <p:cTn id="7" dur="2000"/>
                                        <p:tgtEl>
                                          <p:spTgt spid="184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447">
                                            <p:txEl>
                                              <p:pRg st="0" end="0"/>
                                            </p:txEl>
                                          </p:spTgt>
                                        </p:tgtEl>
                                        <p:attrNameLst>
                                          <p:attrName>style.visibility</p:attrName>
                                        </p:attrNameLst>
                                      </p:cBhvr>
                                      <p:to>
                                        <p:strVal val="visible"/>
                                      </p:to>
                                    </p:set>
                                    <p:animEffect transition="in" filter="wipe(left)">
                                      <p:cBhvr>
                                        <p:cTn id="12" dur="500"/>
                                        <p:tgtEl>
                                          <p:spTgt spid="1844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8447">
                                            <p:txEl>
                                              <p:pRg st="1" end="1"/>
                                            </p:txEl>
                                          </p:spTgt>
                                        </p:tgtEl>
                                        <p:attrNameLst>
                                          <p:attrName>style.visibility</p:attrName>
                                        </p:attrNameLst>
                                      </p:cBhvr>
                                      <p:to>
                                        <p:strVal val="visible"/>
                                      </p:to>
                                    </p:set>
                                    <p:animEffect transition="in" filter="wipe(left)">
                                      <p:cBhvr>
                                        <p:cTn id="15" dur="500"/>
                                        <p:tgtEl>
                                          <p:spTgt spid="1844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8447">
                                            <p:txEl>
                                              <p:pRg st="2" end="2"/>
                                            </p:txEl>
                                          </p:spTgt>
                                        </p:tgtEl>
                                        <p:attrNameLst>
                                          <p:attrName>style.visibility</p:attrName>
                                        </p:attrNameLst>
                                      </p:cBhvr>
                                      <p:to>
                                        <p:strVal val="visible"/>
                                      </p:to>
                                    </p:set>
                                    <p:animEffect transition="in" filter="wipe(left)">
                                      <p:cBhvr>
                                        <p:cTn id="18" dur="500"/>
                                        <p:tgtEl>
                                          <p:spTgt spid="1844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8447">
                                            <p:txEl>
                                              <p:pRg st="3" end="3"/>
                                            </p:txEl>
                                          </p:spTgt>
                                        </p:tgtEl>
                                        <p:attrNameLst>
                                          <p:attrName>style.visibility</p:attrName>
                                        </p:attrNameLst>
                                      </p:cBhvr>
                                      <p:to>
                                        <p:strVal val="visible"/>
                                      </p:to>
                                    </p:set>
                                    <p:animEffect transition="in" filter="wipe(left)">
                                      <p:cBhvr>
                                        <p:cTn id="21" dur="500"/>
                                        <p:tgtEl>
                                          <p:spTgt spid="1844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8447">
                                            <p:txEl>
                                              <p:pRg st="4" end="4"/>
                                            </p:txEl>
                                          </p:spTgt>
                                        </p:tgtEl>
                                        <p:attrNameLst>
                                          <p:attrName>style.visibility</p:attrName>
                                        </p:attrNameLst>
                                      </p:cBhvr>
                                      <p:to>
                                        <p:strVal val="visible"/>
                                      </p:to>
                                    </p:set>
                                    <p:animEffect transition="in" filter="wipe(left)">
                                      <p:cBhvr>
                                        <p:cTn id="24" dur="500"/>
                                        <p:tgtEl>
                                          <p:spTgt spid="184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5" grpId="0"/>
      <p:bldP spid="18447" grpId="0" build="p">
        <p:tmplLst>
          <p:tmpl lvl="1">
            <p:tnLst>
              <p:par>
                <p:cTn presetID="22" presetClass="entr" presetSubtype="8" fill="hold" nodeType="clickEffect">
                  <p:stCondLst>
                    <p:cond delay="0"/>
                  </p:stCondLst>
                  <p:childTnLst>
                    <p:set>
                      <p:cBhvr>
                        <p:cTn dur="1" fill="hold">
                          <p:stCondLst>
                            <p:cond delay="0"/>
                          </p:stCondLst>
                        </p:cTn>
                        <p:tgtEl>
                          <p:spTgt spid="18447"/>
                        </p:tgtEl>
                        <p:attrNameLst>
                          <p:attrName>style.visibility</p:attrName>
                        </p:attrNameLst>
                      </p:cBhvr>
                      <p:to>
                        <p:strVal val="visible"/>
                      </p:to>
                    </p:set>
                    <p:animEffect transition="in" filter="wipe(left)">
                      <p:cBhvr>
                        <p:cTn dur="500"/>
                        <p:tgtEl>
                          <p:spTgt spid="1844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8447"/>
                        </p:tgtEl>
                        <p:attrNameLst>
                          <p:attrName>style.visibility</p:attrName>
                        </p:attrNameLst>
                      </p:cBhvr>
                      <p:to>
                        <p:strVal val="visible"/>
                      </p:to>
                    </p:set>
                    <p:animEffect transition="in" filter="wipe(left)">
                      <p:cBhvr>
                        <p:cTn dur="500"/>
                        <p:tgtEl>
                          <p:spTgt spid="1844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8447"/>
                        </p:tgtEl>
                        <p:attrNameLst>
                          <p:attrName>style.visibility</p:attrName>
                        </p:attrNameLst>
                      </p:cBhvr>
                      <p:to>
                        <p:strVal val="visible"/>
                      </p:to>
                    </p:set>
                    <p:animEffect transition="in" filter="wipe(left)">
                      <p:cBhvr>
                        <p:cTn dur="500"/>
                        <p:tgtEl>
                          <p:spTgt spid="1844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8447"/>
                        </p:tgtEl>
                        <p:attrNameLst>
                          <p:attrName>style.visibility</p:attrName>
                        </p:attrNameLst>
                      </p:cBhvr>
                      <p:to>
                        <p:strVal val="visible"/>
                      </p:to>
                    </p:set>
                    <p:animEffect transition="in" filter="wipe(left)">
                      <p:cBhvr>
                        <p:cTn dur="500"/>
                        <p:tgtEl>
                          <p:spTgt spid="1844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8447"/>
                        </p:tgtEl>
                        <p:attrNameLst>
                          <p:attrName>style.visibility</p:attrName>
                        </p:attrNameLst>
                      </p:cBhvr>
                      <p:to>
                        <p:strVal val="visible"/>
                      </p:to>
                    </p:set>
                    <p:animEffect transition="in" filter="wipe(left)">
                      <p:cBhvr>
                        <p:cTn dur="500"/>
                        <p:tgtEl>
                          <p:spTgt spid="18447"/>
                        </p:tgtEl>
                      </p:cBhvr>
                    </p:animEffect>
                  </p:childTnLst>
                </p:cTn>
              </p:par>
            </p:tnLst>
          </p:tmpl>
        </p:tmplLst>
      </p:bldP>
    </p:bld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shadeToTitle="1">
        <a:gradFill rotWithShape="1">
          <a:gsLst>
            <a:gs pos="0">
              <a:srgbClr val="009900"/>
            </a:gs>
            <a:gs pos="100000">
              <a:srgbClr val="00FF00"/>
            </a:gs>
          </a:gsLst>
          <a:path path="shape">
            <a:fillToRect l="50000" t="50000" r="50000" b="50000"/>
          </a:path>
        </a:gra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eaLnBrk="1" hangingPunct="1">
              <a:defRPr/>
            </a:pPr>
            <a:endParaRPr lang="cs-CZ">
              <a:solidFill>
                <a:srgbClr val="000000"/>
              </a:solidFill>
              <a:effectLst/>
              <a:ea typeface="+mn-ea"/>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eaLnBrk="1" hangingPunct="1">
              <a:defRPr/>
            </a:pPr>
            <a:endParaRPr lang="cs-CZ">
              <a:solidFill>
                <a:srgbClr val="000000"/>
              </a:solidFill>
              <a:effectLst/>
              <a:ea typeface="+mn-ea"/>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eaLnBrk="1" hangingPunct="1">
              <a:defRPr/>
            </a:pPr>
            <a:fld id="{D9C86130-7B0B-43CE-86EB-4031FBE5DAC5}" type="slidenum">
              <a:rPr lang="cs-CZ">
                <a:solidFill>
                  <a:srgbClr val="000000"/>
                </a:solidFill>
                <a:effectLst/>
                <a:ea typeface="+mn-ea"/>
              </a:rPr>
              <a:pPr eaLnBrk="1" hangingPunct="1">
                <a:defRPr/>
              </a:pPr>
              <a:t>‹#›</a:t>
            </a:fld>
            <a:endParaRPr lang="cs-CZ">
              <a:solidFill>
                <a:srgbClr val="000000"/>
              </a:solidFill>
              <a:effectLst/>
              <a:ea typeface="+mn-ea"/>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ideo" Target="file:///E:\Ukraine\Health%20Lectures\CD\Video\Drink.avi" TargetMode="Externa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 Id="rId9" Type="http://schemas.openxmlformats.org/officeDocument/2006/relationships/image" Target="../media/image48.jpeg"/></Relationships>
</file>

<file path=ppt/slides/_rels/slide2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file:///C:\Dokumenty\Datalife\Obr&#225;zky\1b%20z&#225;baly%20preissnitz.tif" TargetMode="External"/><Relationship Id="rId2" Type="http://schemas.openxmlformats.org/officeDocument/2006/relationships/image" Target="../media/image66.png"/><Relationship Id="rId1" Type="http://schemas.openxmlformats.org/officeDocument/2006/relationships/slideLayout" Target="../slideLayouts/slideLayout29.xml"/><Relationship Id="rId5" Type="http://schemas.openxmlformats.org/officeDocument/2006/relationships/image" Target="file:///C:\Dokumenty\Datalife\Obr&#225;zky\1b%20hore&#269;ka%20a%20vana.tif" TargetMode="External"/><Relationship Id="rId4" Type="http://schemas.openxmlformats.org/officeDocument/2006/relationships/image" Target="../media/image67.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ideo" Target="file:///E:\Ukraine\Health%20Lectures\CD\Video\Poultice.avi" TargetMode="External"/><Relationship Id="rId4" Type="http://schemas.openxmlformats.org/officeDocument/2006/relationships/image" Target="../media/image68.png"/></Relationships>
</file>

<file path=ppt/slides/_rels/slide4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73.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hyperlink" Target="http://images.google.cz/imgres?imgurl=http://www.meteocentrum.cz/zpravy/018.jpg&amp;imgrefurl=http://www.meteocentrum.cz/zpravy/page.php%3Fpage%3D08101700&amp;usg=__wt-gQUvL0c9UWk70LoPLid3m_Dg=&amp;h=596&amp;w=800&amp;sz=42&amp;hl=cs&amp;start=1&amp;tbnid=lmODixTwut66xM:&amp;tbnh=107&amp;tbnw=143&amp;prev=/images%3Fq%3Dsn%25C3%25ADh%2Bna%2Bhor%25C3%25A1ch%26gbv%3D2%26hl%3Dcs" TargetMode="External"/><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image" Target="../media/image75.jpeg"/><Relationship Id="rId5" Type="http://schemas.openxmlformats.org/officeDocument/2006/relationships/hyperlink" Target="http://images.google.cz/imgres?imgurl=http://www.fotobazar.cz/fotky/galerie/6635.jpg&amp;imgrefurl=http://www.fotokatalog.cz/galerie.php%3Fkategorie%3D5%26detail%3D6635%26start%3D30%26sea%3DList%26kat%3D%26ser%3D%26uzi%3D&amp;usg=__rz-XkzGXd4zaar4nEj8-fi5GHiE=&amp;h=533&amp;w=800&amp;sz=227&amp;hl=cs&amp;start=9&amp;tbnid=VAWXpw21pt9pyM:&amp;tbnh=95&amp;tbnw=143&amp;prev=/images%3Fq%3Dsn%25C3%25ADh%2Bna%2Bhor%25C3%25A1ch%26gbv%3D2%26hl%3Dcs" TargetMode="External"/><Relationship Id="rId4" Type="http://schemas.openxmlformats.org/officeDocument/2006/relationships/image" Target="../media/image74.jpeg"/></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0.xml"/><Relationship Id="rId1" Type="http://schemas.openxmlformats.org/officeDocument/2006/relationships/slideLayout" Target="../slideLayouts/slideLayout13.xml"/><Relationship Id="rId4" Type="http://schemas.openxmlformats.org/officeDocument/2006/relationships/image" Target="../media/image76.jpeg"/></Relationships>
</file>

<file path=ppt/slides/_rels/slide5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1.xml"/><Relationship Id="rId1" Type="http://schemas.openxmlformats.org/officeDocument/2006/relationships/slideLayout" Target="../slideLayouts/slideLayout13.xml"/><Relationship Id="rId4" Type="http://schemas.openxmlformats.org/officeDocument/2006/relationships/image" Target="../media/image77.jpeg"/></Relationships>
</file>

<file path=ppt/slides/_rels/slide5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468313" y="1700213"/>
            <a:ext cx="8229600" cy="4525962"/>
          </a:xfrm>
        </p:spPr>
        <p:txBody>
          <a:bodyPr/>
          <a:lstStyle/>
          <a:p>
            <a:pPr eaLnBrk="1" hangingPunct="1">
              <a:defRPr/>
            </a:pPr>
            <a:endParaRPr lang="cs-CZ" dirty="0" smtClean="0"/>
          </a:p>
          <a:p>
            <a:pPr eaLnBrk="1" hangingPunct="1">
              <a:defRPr/>
            </a:pPr>
            <a:r>
              <a:rPr lang="cs-CZ" dirty="0" smtClean="0"/>
              <a:t>JAK  VZNIKÁ  TOXIKACE</a:t>
            </a:r>
          </a:p>
          <a:p>
            <a:pPr eaLnBrk="1" hangingPunct="1">
              <a:defRPr/>
            </a:pPr>
            <a:r>
              <a:rPr lang="cs-CZ" dirty="0" smtClean="0"/>
              <a:t>PROČ  DETOXIKACE </a:t>
            </a:r>
          </a:p>
          <a:p>
            <a:pPr eaLnBrk="1" hangingPunct="1">
              <a:defRPr/>
            </a:pPr>
            <a:r>
              <a:rPr lang="cs-CZ" dirty="0" smtClean="0"/>
              <a:t>JAK  PROVÉST  DETOXIKACI</a:t>
            </a:r>
          </a:p>
          <a:p>
            <a:pPr eaLnBrk="1" hangingPunct="1">
              <a:defRPr/>
            </a:pPr>
            <a:r>
              <a:rPr lang="cs-CZ" dirty="0" smtClean="0"/>
              <a:t>JAKÝ MÁ VLIV NA NÁŠ ORGANIZMUS</a:t>
            </a:r>
          </a:p>
          <a:p>
            <a:pPr eaLnBrk="1" hangingPunct="1">
              <a:defRPr/>
            </a:pPr>
            <a:endParaRPr lang="cs-CZ" dirty="0" smtClean="0"/>
          </a:p>
        </p:txBody>
      </p:sp>
      <p:sp>
        <p:nvSpPr>
          <p:cNvPr id="4099" name="WordArt 4"/>
          <p:cNvSpPr>
            <a:spLocks noChangeArrowheads="1" noChangeShapeType="1" noTextEdit="1"/>
          </p:cNvSpPr>
          <p:nvPr/>
        </p:nvSpPr>
        <p:spPr bwMode="auto">
          <a:xfrm>
            <a:off x="1547813" y="404813"/>
            <a:ext cx="6134100" cy="1181100"/>
          </a:xfrm>
          <a:prstGeom prst="rect">
            <a:avLst/>
          </a:prstGeom>
        </p:spPr>
        <p:txBody>
          <a:bodyPr wrap="none" fromWordArt="1">
            <a:prstTxWarp prst="textPlain">
              <a:avLst>
                <a:gd name="adj" fmla="val 50000"/>
              </a:avLst>
            </a:prstTxWarp>
          </a:bodyPr>
          <a:lstStyle/>
          <a:p>
            <a:pPr algn="ctr"/>
            <a:r>
              <a:rPr lang="cs-CZ" sz="6600" b="1" kern="10" spc="1321">
                <a:ln w="9525">
                  <a:noFill/>
                  <a:round/>
                  <a:headEnd/>
                  <a:tailEnd/>
                </a:ln>
                <a:solidFill>
                  <a:srgbClr val="FFFF00"/>
                </a:solidFill>
                <a:effectLst>
                  <a:outerShdw dist="45791" dir="3378596" algn="ctr" rotWithShape="0">
                    <a:srgbClr val="4D4D4D">
                      <a:alpha val="79999"/>
                    </a:srgbClr>
                  </a:outerShdw>
                </a:effectLst>
                <a:latin typeface="Arial Black"/>
              </a:rPr>
              <a:t>DETOXIKACE</a:t>
            </a:r>
          </a:p>
        </p:txBody>
      </p:sp>
      <p:pic>
        <p:nvPicPr>
          <p:cNvPr id="4100" name="Picture 5" descr="unava"/>
          <p:cNvPicPr>
            <a:picLocks noChangeAspect="1" noChangeArrowheads="1"/>
          </p:cNvPicPr>
          <p:nvPr/>
        </p:nvPicPr>
        <p:blipFill>
          <a:blip r:embed="rId3" cstate="print"/>
          <a:srcRect/>
          <a:stretch>
            <a:fillRect/>
          </a:stretch>
        </p:blipFill>
        <p:spPr bwMode="auto">
          <a:xfrm>
            <a:off x="3419475" y="4724400"/>
            <a:ext cx="2233613" cy="1905000"/>
          </a:xfrm>
          <a:prstGeom prst="rect">
            <a:avLst/>
          </a:prstGeom>
          <a:noFill/>
          <a:ln w="9525">
            <a:noFill/>
            <a:miter lim="800000"/>
            <a:headEnd/>
            <a:tailEnd/>
          </a:ln>
        </p:spPr>
      </p:pic>
      <p:pic>
        <p:nvPicPr>
          <p:cNvPr id="4101" name="Picture 6" descr="200505201801_unava1"/>
          <p:cNvPicPr>
            <a:picLocks noChangeAspect="1" noChangeArrowheads="1"/>
          </p:cNvPicPr>
          <p:nvPr/>
        </p:nvPicPr>
        <p:blipFill>
          <a:blip r:embed="rId4" cstate="print"/>
          <a:srcRect/>
          <a:stretch>
            <a:fillRect/>
          </a:stretch>
        </p:blipFill>
        <p:spPr bwMode="auto">
          <a:xfrm>
            <a:off x="6804025" y="2060575"/>
            <a:ext cx="1828800" cy="1755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type="body" idx="1"/>
          </p:nvPr>
        </p:nvSpPr>
        <p:spPr/>
        <p:txBody>
          <a:bodyPr/>
          <a:lstStyle/>
          <a:p>
            <a:pPr eaLnBrk="1" hangingPunct="1">
              <a:lnSpc>
                <a:spcPct val="80000"/>
              </a:lnSpc>
              <a:defRPr/>
            </a:pPr>
            <a:r>
              <a:rPr lang="cs-CZ" sz="2800" dirty="0" smtClean="0">
                <a:solidFill>
                  <a:srgbClr val="FFFF66"/>
                </a:solidFill>
              </a:rPr>
              <a:t>KŮRA ALOE VERA</a:t>
            </a:r>
          </a:p>
          <a:p>
            <a:pPr eaLnBrk="1" hangingPunct="1">
              <a:lnSpc>
                <a:spcPct val="80000"/>
              </a:lnSpc>
              <a:defRPr/>
            </a:pPr>
            <a:endParaRPr lang="cs-CZ" sz="2800" dirty="0" smtClean="0">
              <a:solidFill>
                <a:srgbClr val="FFFF66"/>
              </a:solidFill>
            </a:endParaRPr>
          </a:p>
          <a:p>
            <a:pPr eaLnBrk="1" hangingPunct="1">
              <a:lnSpc>
                <a:spcPct val="80000"/>
              </a:lnSpc>
              <a:defRPr/>
            </a:pPr>
            <a:r>
              <a:rPr lang="cs-CZ" sz="2800" dirty="0" smtClean="0">
                <a:solidFill>
                  <a:srgbClr val="FFFF66"/>
                </a:solidFill>
              </a:rPr>
              <a:t>KŮRA ZELENINOVO – OVOCNÁ</a:t>
            </a:r>
            <a:br>
              <a:rPr lang="cs-CZ" sz="2800" dirty="0" smtClean="0">
                <a:solidFill>
                  <a:srgbClr val="FFFF66"/>
                </a:solidFill>
              </a:rPr>
            </a:br>
            <a:endParaRPr lang="cs-CZ" sz="2800" dirty="0" smtClean="0">
              <a:solidFill>
                <a:srgbClr val="FFFF66"/>
              </a:solidFill>
            </a:endParaRPr>
          </a:p>
          <a:p>
            <a:pPr eaLnBrk="1" hangingPunct="1">
              <a:lnSpc>
                <a:spcPct val="80000"/>
              </a:lnSpc>
              <a:defRPr/>
            </a:pPr>
            <a:endParaRPr lang="cs-CZ" sz="2800" dirty="0" smtClean="0">
              <a:solidFill>
                <a:srgbClr val="FFFF66"/>
              </a:solidFill>
            </a:endParaRPr>
          </a:p>
          <a:p>
            <a:pPr eaLnBrk="1" hangingPunct="1">
              <a:lnSpc>
                <a:spcPct val="80000"/>
              </a:lnSpc>
              <a:defRPr/>
            </a:pPr>
            <a:endParaRPr lang="cs-CZ" sz="2800" dirty="0" smtClean="0">
              <a:solidFill>
                <a:srgbClr val="FFFF66"/>
              </a:solidFill>
            </a:endParaRPr>
          </a:p>
          <a:p>
            <a:pPr eaLnBrk="1" hangingPunct="1">
              <a:lnSpc>
                <a:spcPct val="80000"/>
              </a:lnSpc>
              <a:defRPr/>
            </a:pPr>
            <a:r>
              <a:rPr lang="cs-CZ" sz="2800" dirty="0" smtClean="0">
                <a:solidFill>
                  <a:srgbClr val="FFFF66"/>
                </a:solidFill>
              </a:rPr>
              <a:t>KŮRA S  JAVOROVÝM SIRUPEM</a:t>
            </a:r>
          </a:p>
          <a:p>
            <a:pPr eaLnBrk="1" hangingPunct="1">
              <a:lnSpc>
                <a:spcPct val="80000"/>
              </a:lnSpc>
              <a:buFont typeface="Wingdings" pitchFamily="2" charset="2"/>
              <a:buNone/>
              <a:defRPr/>
            </a:pPr>
            <a:endParaRPr lang="cs-CZ" sz="2800" dirty="0" smtClean="0">
              <a:solidFill>
                <a:srgbClr val="FFFF66"/>
              </a:solidFill>
            </a:endParaRPr>
          </a:p>
          <a:p>
            <a:pPr eaLnBrk="1" hangingPunct="1">
              <a:lnSpc>
                <a:spcPct val="80000"/>
              </a:lnSpc>
              <a:buFont typeface="Wingdings" pitchFamily="2" charset="2"/>
              <a:buNone/>
              <a:defRPr/>
            </a:pPr>
            <a:r>
              <a:rPr lang="cs-CZ" sz="2800" dirty="0" smtClean="0"/>
              <a:t>   </a:t>
            </a:r>
            <a:endParaRPr lang="cs-CZ" sz="2800" dirty="0" smtClean="0">
              <a:solidFill>
                <a:srgbClr val="FFFF66"/>
              </a:solidFill>
            </a:endParaRPr>
          </a:p>
          <a:p>
            <a:pPr eaLnBrk="1" hangingPunct="1">
              <a:lnSpc>
                <a:spcPct val="80000"/>
              </a:lnSpc>
              <a:buFont typeface="Wingdings" pitchFamily="2" charset="2"/>
              <a:buNone/>
              <a:defRPr/>
            </a:pPr>
            <a:endParaRPr lang="cs-CZ" sz="2800" dirty="0" smtClean="0"/>
          </a:p>
          <a:p>
            <a:pPr eaLnBrk="1" hangingPunct="1">
              <a:lnSpc>
                <a:spcPct val="80000"/>
              </a:lnSpc>
              <a:defRPr/>
            </a:pPr>
            <a:r>
              <a:rPr lang="cs-CZ" sz="2800" dirty="0" smtClean="0">
                <a:solidFill>
                  <a:srgbClr val="FFFF66"/>
                </a:solidFill>
              </a:rPr>
              <a:t>KŮRA Z AKTIVNÍHO UHLI</a:t>
            </a:r>
          </a:p>
          <a:p>
            <a:pPr eaLnBrk="1" hangingPunct="1">
              <a:lnSpc>
                <a:spcPct val="80000"/>
              </a:lnSpc>
              <a:defRPr/>
            </a:pPr>
            <a:endParaRPr lang="cs-CZ" sz="2800" dirty="0" smtClean="0"/>
          </a:p>
          <a:p>
            <a:pPr eaLnBrk="1" hangingPunct="1">
              <a:lnSpc>
                <a:spcPct val="80000"/>
              </a:lnSpc>
              <a:buFont typeface="Wingdings" pitchFamily="2" charset="2"/>
              <a:buNone/>
              <a:defRPr/>
            </a:pPr>
            <a:endParaRPr lang="cs-CZ" sz="2800" dirty="0" smtClean="0"/>
          </a:p>
        </p:txBody>
      </p:sp>
      <p:sp>
        <p:nvSpPr>
          <p:cNvPr id="13315" name="WordArt 5"/>
          <p:cNvSpPr>
            <a:spLocks noChangeArrowheads="1" noChangeShapeType="1" noTextEdit="1"/>
          </p:cNvSpPr>
          <p:nvPr/>
        </p:nvSpPr>
        <p:spPr bwMode="auto">
          <a:xfrm>
            <a:off x="323850" y="260350"/>
            <a:ext cx="8532813" cy="1076325"/>
          </a:xfrm>
          <a:prstGeom prst="rect">
            <a:avLst/>
          </a:prstGeom>
        </p:spPr>
        <p:txBody>
          <a:bodyPr wrap="none" fromWordArt="1">
            <a:prstTxWarp prst="textPlain">
              <a:avLst>
                <a:gd name="adj" fmla="val 50000"/>
              </a:avLst>
            </a:prstTxWarp>
          </a:bodyPr>
          <a:lstStyle/>
          <a:p>
            <a:pPr algn="ctr"/>
            <a:r>
              <a:rPr lang="cs-CZ" sz="6000" b="1" kern="10" spc="1201">
                <a:ln w="9525">
                  <a:noFill/>
                  <a:round/>
                  <a:headEnd/>
                  <a:tailEnd/>
                </a:ln>
                <a:solidFill>
                  <a:srgbClr val="FF9900"/>
                </a:solidFill>
                <a:effectLst>
                  <a:outerShdw dist="45791" dir="3378596" algn="ctr" rotWithShape="0">
                    <a:srgbClr val="4D4D4D">
                      <a:alpha val="79999"/>
                    </a:srgbClr>
                  </a:outerShdw>
                </a:effectLst>
                <a:latin typeface="Arial Black"/>
              </a:rPr>
              <a:t>JINÉ OČISTNÉ KŮRY</a:t>
            </a:r>
          </a:p>
        </p:txBody>
      </p:sp>
      <p:pic>
        <p:nvPicPr>
          <p:cNvPr id="13316" name="Picture 6" descr="UHLÍ"/>
          <p:cNvPicPr>
            <a:picLocks noChangeAspect="1" noChangeArrowheads="1"/>
          </p:cNvPicPr>
          <p:nvPr/>
        </p:nvPicPr>
        <p:blipFill>
          <a:blip r:embed="rId3" cstate="print"/>
          <a:srcRect/>
          <a:stretch>
            <a:fillRect/>
          </a:stretch>
        </p:blipFill>
        <p:spPr bwMode="auto">
          <a:xfrm>
            <a:off x="3995738" y="4581525"/>
            <a:ext cx="911225" cy="820738"/>
          </a:xfrm>
          <a:prstGeom prst="rect">
            <a:avLst/>
          </a:prstGeom>
          <a:noFill/>
          <a:ln w="9525">
            <a:noFill/>
            <a:miter lim="800000"/>
            <a:headEnd/>
            <a:tailEnd/>
          </a:ln>
        </p:spPr>
      </p:pic>
      <p:pic>
        <p:nvPicPr>
          <p:cNvPr id="13317" name="Picture 7" descr="OVOCEZELENINA"/>
          <p:cNvPicPr>
            <a:picLocks noChangeAspect="1" noChangeArrowheads="1"/>
          </p:cNvPicPr>
          <p:nvPr/>
        </p:nvPicPr>
        <p:blipFill>
          <a:blip r:embed="rId4" cstate="print"/>
          <a:srcRect/>
          <a:stretch>
            <a:fillRect/>
          </a:stretch>
        </p:blipFill>
        <p:spPr bwMode="auto">
          <a:xfrm>
            <a:off x="2124075" y="2852738"/>
            <a:ext cx="1871663" cy="1147762"/>
          </a:xfrm>
          <a:prstGeom prst="rect">
            <a:avLst/>
          </a:prstGeom>
          <a:noFill/>
          <a:ln w="9525">
            <a:noFill/>
            <a:miter lim="800000"/>
            <a:headEnd/>
            <a:tailEnd/>
          </a:ln>
        </p:spPr>
      </p:pic>
      <p:pic>
        <p:nvPicPr>
          <p:cNvPr id="13318" name="Picture 8" descr="isJAVOR SIRUP"/>
          <p:cNvPicPr>
            <a:picLocks noChangeAspect="1" noChangeArrowheads="1"/>
          </p:cNvPicPr>
          <p:nvPr/>
        </p:nvPicPr>
        <p:blipFill>
          <a:blip r:embed="rId5" cstate="print"/>
          <a:srcRect/>
          <a:stretch>
            <a:fillRect/>
          </a:stretch>
        </p:blipFill>
        <p:spPr bwMode="auto">
          <a:xfrm>
            <a:off x="6011863" y="4437063"/>
            <a:ext cx="1944687" cy="1944687"/>
          </a:xfrm>
          <a:prstGeom prst="rect">
            <a:avLst/>
          </a:prstGeom>
          <a:noFill/>
          <a:ln w="9525">
            <a:noFill/>
            <a:miter lim="800000"/>
            <a:headEnd/>
            <a:tailEnd/>
          </a:ln>
        </p:spPr>
      </p:pic>
      <p:pic>
        <p:nvPicPr>
          <p:cNvPr id="13319" name="Picture 9" descr="isALOEVER"/>
          <p:cNvPicPr>
            <a:picLocks noChangeAspect="1" noChangeArrowheads="1"/>
          </p:cNvPicPr>
          <p:nvPr/>
        </p:nvPicPr>
        <p:blipFill>
          <a:blip r:embed="rId6" cstate="print"/>
          <a:srcRect/>
          <a:stretch>
            <a:fillRect/>
          </a:stretch>
        </p:blipFill>
        <p:spPr bwMode="auto">
          <a:xfrm>
            <a:off x="6443663" y="1722438"/>
            <a:ext cx="2274887" cy="1689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cstate="print"/>
          <a:srcRect/>
          <a:stretch>
            <a:fillRect/>
          </a:stretch>
        </p:blipFill>
        <p:spPr bwMode="auto">
          <a:xfrm>
            <a:off x="0" y="1588"/>
            <a:ext cx="9144000" cy="6856412"/>
          </a:xfrm>
          <a:prstGeom prst="rect">
            <a:avLst/>
          </a:prstGeom>
          <a:noFill/>
          <a:ln w="9525">
            <a:noFill/>
            <a:miter lim="800000"/>
            <a:headEnd/>
            <a:tailEnd/>
          </a:ln>
        </p:spPr>
      </p:pic>
      <p:sp>
        <p:nvSpPr>
          <p:cNvPr id="14339" name="WordArt 24"/>
          <p:cNvSpPr>
            <a:spLocks noChangeArrowheads="1" noChangeShapeType="1" noTextEdit="1"/>
          </p:cNvSpPr>
          <p:nvPr/>
        </p:nvSpPr>
        <p:spPr bwMode="auto">
          <a:xfrm>
            <a:off x="1403350" y="207963"/>
            <a:ext cx="6210300" cy="1276350"/>
          </a:xfrm>
          <a:prstGeom prst="rect">
            <a:avLst/>
          </a:prstGeom>
        </p:spPr>
        <p:txBody>
          <a:bodyPr wrap="none" fromWordArt="1">
            <a:prstTxWarp prst="textPlain">
              <a:avLst>
                <a:gd name="adj" fmla="val 50000"/>
              </a:avLst>
            </a:prstTxWarp>
          </a:bodyPr>
          <a:lstStyle/>
          <a:p>
            <a:pPr algn="ctr"/>
            <a:r>
              <a:rPr lang="cs-CZ" sz="3600" i="1" kern="10">
                <a:ln w="9525">
                  <a:solidFill>
                    <a:srgbClr val="000000"/>
                  </a:solidFill>
                  <a:round/>
                  <a:headEnd/>
                  <a:tailEnd/>
                </a:ln>
                <a:effectLst>
                  <a:outerShdw dist="35921" dir="2700000" algn="ctr" rotWithShape="0">
                    <a:srgbClr val="808080">
                      <a:alpha val="79999"/>
                    </a:srgbClr>
                  </a:outerShdw>
                </a:effectLst>
                <a:latin typeface="Arial Black"/>
              </a:rPr>
              <a:t>Aktivní uhlí -</a:t>
            </a:r>
          </a:p>
          <a:p>
            <a:pPr algn="ctr"/>
            <a:r>
              <a:rPr lang="cs-CZ" sz="3600" i="1" kern="10">
                <a:ln w="9525">
                  <a:solidFill>
                    <a:srgbClr val="000000"/>
                  </a:solidFill>
                  <a:round/>
                  <a:headEnd/>
                  <a:tailEnd/>
                </a:ln>
                <a:effectLst>
                  <a:outerShdw dist="35921" dir="2700000" algn="ctr" rotWithShape="0">
                    <a:srgbClr val="808080">
                      <a:alpha val="79999"/>
                    </a:srgbClr>
                  </a:outerShdw>
                </a:effectLst>
                <a:latin typeface="Arial Black"/>
              </a:rPr>
              <a:t> fantastický přírodní lék</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5362" name="Picture 1"/>
          <p:cNvPicPr>
            <a:picLocks noChangeAspect="1" noChangeArrowheads="1"/>
          </p:cNvPicPr>
          <p:nvPr/>
        </p:nvPicPr>
        <p:blipFill>
          <a:blip r:embed="rId3" cstate="print"/>
          <a:srcRect/>
          <a:stretch>
            <a:fillRect/>
          </a:stretch>
        </p:blipFill>
        <p:spPr bwMode="auto">
          <a:xfrm>
            <a:off x="0" y="-315913"/>
            <a:ext cx="9144000" cy="6858001"/>
          </a:xfrm>
          <a:prstGeom prst="rect">
            <a:avLst/>
          </a:prstGeom>
          <a:noFill/>
          <a:ln w="9525">
            <a:noFill/>
            <a:miter lim="800000"/>
            <a:headEnd/>
            <a:tailEnd/>
          </a:ln>
        </p:spPr>
      </p:pic>
      <p:sp>
        <p:nvSpPr>
          <p:cNvPr id="5123" name="Text Box 3"/>
          <p:cNvSpPr txBox="1">
            <a:spLocks noChangeArrowheads="1"/>
          </p:cNvSpPr>
          <p:nvPr/>
        </p:nvSpPr>
        <p:spPr bwMode="auto">
          <a:xfrm>
            <a:off x="-36513" y="5584825"/>
            <a:ext cx="9447213" cy="1292225"/>
          </a:xfrm>
          <a:prstGeom prst="rect">
            <a:avLst/>
          </a:prstGeom>
          <a:noFill/>
          <a:ln w="9525">
            <a:noFill/>
            <a:miter lim="800000"/>
            <a:headEnd/>
            <a:tailEnd/>
          </a:ln>
          <a:effectLst/>
        </p:spPr>
        <p:txBody>
          <a:bodyPr wrap="none">
            <a:spAutoFit/>
          </a:bodyPr>
          <a:lstStyle/>
          <a:p>
            <a:pPr>
              <a:defRPr/>
            </a:pPr>
            <a:r>
              <a:rPr lang="cs-CZ" sz="2600" dirty="0">
                <a:effectLst>
                  <a:outerShdw blurRad="38100" dist="38100" dir="2700000" algn="tl">
                    <a:srgbClr val="808080"/>
                  </a:outerShdw>
                </a:effectLst>
                <a:ea typeface="+mn-ea"/>
              </a:rPr>
              <a:t>V r.1813 slavný Fr.chemik úmyslně spolkl lžičku arzenu.</a:t>
            </a:r>
            <a:br>
              <a:rPr lang="cs-CZ" sz="2600" dirty="0">
                <a:effectLst>
                  <a:outerShdw blurRad="38100" dist="38100" dir="2700000" algn="tl">
                    <a:srgbClr val="808080"/>
                  </a:outerShdw>
                </a:effectLst>
                <a:ea typeface="+mn-ea"/>
              </a:rPr>
            </a:br>
            <a:r>
              <a:rPr lang="cs-CZ" sz="2600" dirty="0">
                <a:effectLst>
                  <a:outerShdw blurRad="38100" dist="38100" dir="2700000" algn="tl">
                    <a:srgbClr val="808080"/>
                  </a:outerShdw>
                </a:effectLst>
                <a:ea typeface="+mn-ea"/>
              </a:rPr>
              <a:t>Dávka: 150 větší, než smrtelná. Jemu se nic nestalo.</a:t>
            </a:r>
            <a:br>
              <a:rPr lang="cs-CZ" sz="2600" dirty="0">
                <a:effectLst>
                  <a:outerShdw blurRad="38100" dist="38100" dir="2700000" algn="tl">
                    <a:srgbClr val="808080"/>
                  </a:outerShdw>
                </a:effectLst>
                <a:ea typeface="+mn-ea"/>
              </a:rPr>
            </a:br>
            <a:r>
              <a:rPr lang="cs-CZ" sz="2600" dirty="0">
                <a:effectLst>
                  <a:outerShdw blurRad="38100" dist="38100" dir="2700000" algn="tl">
                    <a:srgbClr val="808080"/>
                  </a:outerShdw>
                </a:effectLst>
                <a:ea typeface="+mn-ea"/>
              </a:rPr>
              <a:t>Víte co ho zachránilo?Zamíchal do jedu mnoho r. uhlí.</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3" cstate="print"/>
          <a:srcRect/>
          <a:stretch>
            <a:fillRect/>
          </a:stretch>
        </p:blipFill>
        <p:spPr bwMode="auto">
          <a:xfrm>
            <a:off x="0" y="0"/>
            <a:ext cx="9144000" cy="6856413"/>
          </a:xfrm>
          <a:prstGeom prst="rect">
            <a:avLst/>
          </a:prstGeom>
          <a:noFill/>
          <a:ln w="9525">
            <a:noFill/>
            <a:miter lim="800000"/>
            <a:headEnd/>
            <a:tailEnd/>
          </a:ln>
        </p:spPr>
      </p:pic>
      <p:sp>
        <p:nvSpPr>
          <p:cNvPr id="16387" name="WordArt 32" descr="Úzký svislý"/>
          <p:cNvSpPr>
            <a:spLocks noChangeArrowheads="1" noChangeShapeType="1" noTextEdit="1"/>
          </p:cNvSpPr>
          <p:nvPr/>
        </p:nvSpPr>
        <p:spPr bwMode="auto">
          <a:xfrm>
            <a:off x="201613" y="3429000"/>
            <a:ext cx="4657725" cy="2879725"/>
          </a:xfrm>
          <a:prstGeom prst="rect">
            <a:avLst/>
          </a:prstGeom>
        </p:spPr>
        <p:txBody>
          <a:bodyPr wrap="none" fromWordArt="1">
            <a:prstTxWarp prst="textCurveUp">
              <a:avLst>
                <a:gd name="adj" fmla="val 40356"/>
              </a:avLst>
            </a:prstTxWarp>
          </a:bodyPr>
          <a:lstStyle/>
          <a:p>
            <a:pPr algn="ctr"/>
            <a:r>
              <a:rPr lang="pl-PL"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rPr>
              <a:t>Co to vlastně je</a:t>
            </a:r>
          </a:p>
          <a:p>
            <a:pPr algn="ctr"/>
            <a:r>
              <a:rPr lang="pl-PL"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rPr>
              <a:t>ROSTLINNÉ UHLÍ?</a:t>
            </a:r>
            <a:endParaRPr lang="cs-CZ"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7410"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8434"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8196" name="Text Box 4"/>
          <p:cNvSpPr txBox="1">
            <a:spLocks noChangeArrowheads="1"/>
          </p:cNvSpPr>
          <p:nvPr/>
        </p:nvSpPr>
        <p:spPr bwMode="auto">
          <a:xfrm>
            <a:off x="71438" y="5938838"/>
            <a:ext cx="9047162" cy="923925"/>
          </a:xfrm>
          <a:prstGeom prst="rect">
            <a:avLst/>
          </a:prstGeom>
          <a:noFill/>
          <a:ln w="9525">
            <a:noFill/>
            <a:miter lim="800000"/>
            <a:headEnd/>
            <a:tailEnd/>
          </a:ln>
          <a:effectLst/>
        </p:spPr>
        <p:txBody>
          <a:bodyPr wrap="none">
            <a:spAutoFit/>
          </a:bodyPr>
          <a:lstStyle/>
          <a:p>
            <a:pPr algn="ctr">
              <a:defRPr/>
            </a:pPr>
            <a:r>
              <a:rPr lang="cs-CZ" sz="2700" dirty="0">
                <a:effectLst>
                  <a:outerShdw blurRad="38100" dist="38100" dir="2700000" algn="tl">
                    <a:srgbClr val="808080"/>
                  </a:outerShdw>
                </a:effectLst>
                <a:ea typeface="+mn-ea"/>
              </a:rPr>
              <a:t>Tento přírodní lék je naprosto BEZPEČNÝ, neexistuje</a:t>
            </a:r>
            <a:br>
              <a:rPr lang="cs-CZ" sz="2700" dirty="0">
                <a:effectLst>
                  <a:outerShdw blurRad="38100" dist="38100" dir="2700000" algn="tl">
                    <a:srgbClr val="808080"/>
                  </a:outerShdw>
                </a:effectLst>
                <a:ea typeface="+mn-ea"/>
              </a:rPr>
            </a:br>
            <a:r>
              <a:rPr lang="cs-CZ" sz="2700" dirty="0">
                <a:effectLst>
                  <a:outerShdw blurRad="38100" dist="38100" dir="2700000" algn="tl">
                    <a:srgbClr val="808080"/>
                  </a:outerShdw>
                </a:effectLst>
                <a:ea typeface="+mn-ea"/>
              </a:rPr>
              <a:t>u něj riziko předávkování.</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9458" name="Picture 1"/>
          <p:cNvPicPr>
            <a:picLocks noChangeAspect="1" noChangeArrowheads="1"/>
          </p:cNvPicPr>
          <p:nvPr/>
        </p:nvPicPr>
        <p:blipFill>
          <a:blip r:embed="rId3" cstate="print"/>
          <a:srcRect/>
          <a:stretch>
            <a:fillRect/>
          </a:stretch>
        </p:blipFill>
        <p:spPr bwMode="auto">
          <a:xfrm>
            <a:off x="0" y="0"/>
            <a:ext cx="9144000" cy="6856413"/>
          </a:xfrm>
          <a:prstGeom prst="rect">
            <a:avLst/>
          </a:prstGeom>
          <a:noFill/>
          <a:ln w="9525">
            <a:noFill/>
            <a:miter lim="800000"/>
            <a:headEnd/>
            <a:tailEnd/>
          </a:ln>
        </p:spPr>
      </p:pic>
      <p:sp>
        <p:nvSpPr>
          <p:cNvPr id="19459" name="WordArt 36" descr="Úzký svislý"/>
          <p:cNvSpPr>
            <a:spLocks noChangeArrowheads="1" noChangeShapeType="1" noTextEdit="1"/>
          </p:cNvSpPr>
          <p:nvPr/>
        </p:nvSpPr>
        <p:spPr bwMode="auto">
          <a:xfrm>
            <a:off x="255588" y="981075"/>
            <a:ext cx="3740150" cy="3024188"/>
          </a:xfrm>
          <a:prstGeom prst="rect">
            <a:avLst/>
          </a:prstGeom>
        </p:spPr>
        <p:txBody>
          <a:bodyPr wrap="none" fromWordArt="1">
            <a:prstTxWarp prst="textCurveUp">
              <a:avLst>
                <a:gd name="adj" fmla="val 38389"/>
              </a:avLst>
            </a:prstTxWarp>
          </a:bodyPr>
          <a:lstStyle/>
          <a:p>
            <a:pPr algn="ctr"/>
            <a:r>
              <a:rPr lang="cs-CZ"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rPr>
              <a:t>Jak dřevěné</a:t>
            </a:r>
          </a:p>
          <a:p>
            <a:pPr algn="ctr"/>
            <a:r>
              <a:rPr lang="cs-CZ"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rPr>
              <a:t>uhlí funguje?</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44" name="Rectangle 4"/>
          <p:cNvSpPr>
            <a:spLocks noChangeArrowheads="1"/>
          </p:cNvSpPr>
          <p:nvPr/>
        </p:nvSpPr>
        <p:spPr bwMode="auto">
          <a:xfrm>
            <a:off x="0" y="-71438"/>
            <a:ext cx="9324975" cy="1484313"/>
          </a:xfrm>
          <a:prstGeom prst="rect">
            <a:avLst/>
          </a:prstGeom>
          <a:gradFill rotWithShape="1">
            <a:gsLst>
              <a:gs pos="0">
                <a:srgbClr val="660066"/>
              </a:gs>
              <a:gs pos="100000">
                <a:srgbClr val="660066">
                  <a:gamma/>
                  <a:shade val="46275"/>
                  <a:invGamma/>
                </a:srgbClr>
              </a:gs>
            </a:gsLst>
            <a:lin ang="5400000" scaled="1"/>
          </a:gradFill>
          <a:ln w="9525">
            <a:noFill/>
            <a:miter lim="800000"/>
            <a:headEnd/>
            <a:tailEnd/>
          </a:ln>
          <a:effectLst/>
        </p:spPr>
        <p:txBody>
          <a:bodyPr wrap="none" anchor="ctr"/>
          <a:lstStyle/>
          <a:p>
            <a:pPr>
              <a:defRPr/>
            </a:pPr>
            <a:endParaRPr lang="cs-CZ">
              <a:ea typeface="+mn-ea"/>
            </a:endParaRPr>
          </a:p>
        </p:txBody>
      </p:sp>
      <p:pic>
        <p:nvPicPr>
          <p:cNvPr id="20483" name="Picture 1"/>
          <p:cNvPicPr>
            <a:picLocks noChangeAspect="1" noChangeArrowheads="1"/>
          </p:cNvPicPr>
          <p:nvPr/>
        </p:nvPicPr>
        <p:blipFill>
          <a:blip r:embed="rId3" cstate="print"/>
          <a:srcRect/>
          <a:stretch>
            <a:fillRect/>
          </a:stretch>
        </p:blipFill>
        <p:spPr bwMode="auto">
          <a:xfrm>
            <a:off x="0" y="857250"/>
            <a:ext cx="9144000" cy="6858000"/>
          </a:xfrm>
          <a:prstGeom prst="rect">
            <a:avLst/>
          </a:prstGeom>
          <a:noFill/>
          <a:ln w="9525">
            <a:noFill/>
            <a:miter lim="800000"/>
            <a:headEnd/>
            <a:tailEnd/>
          </a:ln>
        </p:spPr>
      </p:pic>
      <p:sp>
        <p:nvSpPr>
          <p:cNvPr id="10243" name="Text Box 3"/>
          <p:cNvSpPr txBox="1">
            <a:spLocks noChangeArrowheads="1"/>
          </p:cNvSpPr>
          <p:nvPr/>
        </p:nvSpPr>
        <p:spPr bwMode="auto">
          <a:xfrm>
            <a:off x="87313" y="19050"/>
            <a:ext cx="7622087" cy="1384995"/>
          </a:xfrm>
          <a:prstGeom prst="rect">
            <a:avLst/>
          </a:prstGeom>
          <a:noFill/>
          <a:ln w="9525">
            <a:noFill/>
            <a:miter lim="800000"/>
            <a:headEnd/>
            <a:tailEnd/>
          </a:ln>
          <a:effectLst/>
        </p:spPr>
        <p:txBody>
          <a:bodyPr wrap="none">
            <a:spAutoFit/>
          </a:bodyPr>
          <a:lstStyle/>
          <a:p>
            <a:pPr>
              <a:defRPr/>
            </a:pPr>
            <a:r>
              <a:rPr lang="cs-CZ" dirty="0" err="1" smtClean="0">
                <a:effectLst>
                  <a:outerShdw blurRad="38100" dist="38100" dir="2700000" algn="tl">
                    <a:srgbClr val="808080"/>
                  </a:outerShdw>
                </a:effectLst>
                <a:ea typeface="+mn-ea"/>
              </a:rPr>
              <a:t>Adsorbent</a:t>
            </a:r>
            <a:r>
              <a:rPr lang="cs-CZ" dirty="0" smtClean="0">
                <a:effectLst>
                  <a:outerShdw blurRad="38100" dist="38100" dir="2700000" algn="tl">
                    <a:srgbClr val="808080"/>
                  </a:outerShdw>
                </a:effectLst>
                <a:ea typeface="+mn-ea"/>
              </a:rPr>
              <a:t> </a:t>
            </a:r>
            <a:r>
              <a:rPr lang="cs-CZ" dirty="0">
                <a:effectLst>
                  <a:outerShdw blurRad="38100" dist="38100" dir="2700000" algn="tl">
                    <a:srgbClr val="808080"/>
                  </a:outerShdw>
                </a:effectLst>
                <a:ea typeface="+mn-ea"/>
              </a:rPr>
              <a:t>– PŘITAHUJE NA SEBE TOXINY,</a:t>
            </a:r>
          </a:p>
          <a:p>
            <a:pPr>
              <a:defRPr/>
            </a:pPr>
            <a:r>
              <a:rPr lang="cs-CZ" dirty="0">
                <a:effectLst>
                  <a:outerShdw blurRad="38100" dist="38100" dir="2700000" algn="tl">
                    <a:srgbClr val="808080"/>
                  </a:outerShdw>
                </a:effectLst>
                <a:ea typeface="+mn-ea"/>
              </a:rPr>
              <a:t>PLYNY I BAKTERIE. Jakmile je uhlí pohltí, </a:t>
            </a:r>
            <a:br>
              <a:rPr lang="cs-CZ" dirty="0">
                <a:effectLst>
                  <a:outerShdw blurRad="38100" dist="38100" dir="2700000" algn="tl">
                    <a:srgbClr val="808080"/>
                  </a:outerShdw>
                </a:effectLst>
                <a:ea typeface="+mn-ea"/>
              </a:rPr>
            </a:br>
            <a:r>
              <a:rPr lang="cs-CZ" dirty="0">
                <a:effectLst>
                  <a:outerShdw blurRad="38100" dist="38100" dir="2700000" algn="tl">
                    <a:srgbClr val="808080"/>
                  </a:outerShdw>
                </a:effectLst>
                <a:ea typeface="+mn-ea"/>
              </a:rPr>
              <a:t>jsou pro tělo neškodné.</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1506" name="Picture 1"/>
          <p:cNvPicPr>
            <a:picLocks noChangeAspect="1" noChangeArrowheads="1"/>
          </p:cNvPicPr>
          <p:nvPr/>
        </p:nvPicPr>
        <p:blipFill>
          <a:blip r:embed="rId3" cstate="print"/>
          <a:srcRect/>
          <a:stretch>
            <a:fillRect/>
          </a:stretch>
        </p:blipFill>
        <p:spPr bwMode="auto">
          <a:xfrm>
            <a:off x="0" y="0"/>
            <a:ext cx="9144000" cy="6856413"/>
          </a:xfrm>
          <a:prstGeom prst="rect">
            <a:avLst/>
          </a:prstGeom>
          <a:noFill/>
          <a:ln w="9525">
            <a:noFill/>
            <a:miter lim="800000"/>
            <a:headEnd/>
            <a:tailEnd/>
          </a:ln>
        </p:spPr>
      </p:pic>
      <p:sp>
        <p:nvSpPr>
          <p:cNvPr id="11266" name="Text Box 2"/>
          <p:cNvSpPr txBox="1">
            <a:spLocks noChangeArrowheads="1"/>
          </p:cNvSpPr>
          <p:nvPr/>
        </p:nvSpPr>
        <p:spPr bwMode="auto">
          <a:xfrm>
            <a:off x="179388" y="404813"/>
            <a:ext cx="7253287" cy="3041650"/>
          </a:xfrm>
          <a:prstGeom prst="rect">
            <a:avLst/>
          </a:prstGeom>
          <a:noFill/>
          <a:ln w="36000">
            <a:noFill/>
            <a:miter lim="800000"/>
            <a:headEnd/>
            <a:tailEnd/>
          </a:ln>
          <a:effectLst>
            <a:outerShdw dist="35921" dir="2700000" algn="ctr" rotWithShape="0">
              <a:schemeClr val="tx1"/>
            </a:outerShdw>
          </a:effectLst>
        </p:spPr>
        <p:txBody>
          <a:bodyPr lIns="36000" tIns="36000" rIns="36000" bIns="36000">
            <a:spAutoFit/>
          </a:bodyPr>
          <a:lstStyle/>
          <a:p>
            <a:pPr eaLnBrk="1" hangingPunct="1">
              <a:buClr>
                <a:srgbClr val="FFFFFF"/>
              </a:buClr>
              <a:buSzPct val="100000"/>
              <a:buFont typeface="Humanst521 XBdCn BT" pitchFamily="34" charset="-128"/>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cs-CZ" sz="3900">
                <a:effectLst>
                  <a:outerShdw blurRad="38100" dist="38100" dir="2700000" algn="tl">
                    <a:srgbClr val="808080"/>
                  </a:outerShdw>
                </a:effectLst>
                <a:latin typeface="Arial" charset="0"/>
                <a:ea typeface="+mn-ea"/>
              </a:rPr>
              <a:t>AKTIVOVACE při teplotě 800°C</a:t>
            </a:r>
            <a:br>
              <a:rPr lang="cs-CZ" sz="3900">
                <a:effectLst>
                  <a:outerShdw blurRad="38100" dist="38100" dir="2700000" algn="tl">
                    <a:srgbClr val="808080"/>
                  </a:outerShdw>
                </a:effectLst>
                <a:latin typeface="Arial" charset="0"/>
                <a:ea typeface="+mn-ea"/>
              </a:rPr>
            </a:br>
            <a:r>
              <a:rPr lang="cs-CZ" sz="3900">
                <a:effectLst>
                  <a:outerShdw blurRad="38100" dist="38100" dir="2700000" algn="tl">
                    <a:srgbClr val="808080"/>
                  </a:outerShdw>
                </a:effectLst>
                <a:latin typeface="Arial" charset="0"/>
                <a:ea typeface="+mn-ea"/>
              </a:rPr>
              <a:t>4 x zvýší </a:t>
            </a:r>
            <a:br>
              <a:rPr lang="cs-CZ" sz="3900">
                <a:effectLst>
                  <a:outerShdw blurRad="38100" dist="38100" dir="2700000" algn="tl">
                    <a:srgbClr val="808080"/>
                  </a:outerShdw>
                </a:effectLst>
                <a:latin typeface="Arial" charset="0"/>
                <a:ea typeface="+mn-ea"/>
              </a:rPr>
            </a:br>
            <a:r>
              <a:rPr lang="cs-CZ" sz="3900">
                <a:effectLst>
                  <a:outerShdw blurRad="38100" dist="38100" dir="2700000" algn="tl">
                    <a:srgbClr val="808080"/>
                  </a:outerShdw>
                </a:effectLst>
                <a:latin typeface="Arial" charset="0"/>
                <a:ea typeface="+mn-ea"/>
              </a:rPr>
              <a:t>detoxikační</a:t>
            </a:r>
            <a:br>
              <a:rPr lang="cs-CZ" sz="3900">
                <a:effectLst>
                  <a:outerShdw blurRad="38100" dist="38100" dir="2700000" algn="tl">
                    <a:srgbClr val="808080"/>
                  </a:outerShdw>
                </a:effectLst>
                <a:latin typeface="Arial" charset="0"/>
                <a:ea typeface="+mn-ea"/>
              </a:rPr>
            </a:br>
            <a:r>
              <a:rPr lang="cs-CZ" sz="3900">
                <a:effectLst>
                  <a:outerShdw blurRad="38100" dist="38100" dir="2700000" algn="tl">
                    <a:srgbClr val="808080"/>
                  </a:outerShdw>
                </a:effectLst>
                <a:latin typeface="Arial" charset="0"/>
                <a:ea typeface="+mn-ea"/>
              </a:rPr>
              <a:t>schopnost</a:t>
            </a:r>
          </a:p>
          <a:p>
            <a:pPr eaLnBrk="1" hangingPunct="1">
              <a:buClr>
                <a:srgbClr val="FFFFFF"/>
              </a:buClr>
              <a:buSzPct val="100000"/>
              <a:buFont typeface="Humanst521 XBdCn BT" pitchFamily="34" charset="-128"/>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3900">
              <a:effectLst>
                <a:outerShdw blurRad="38100" dist="38100" dir="2700000" algn="tl">
                  <a:srgbClr val="808080"/>
                </a:outerShdw>
              </a:effectLst>
            </a:endParaRP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2530"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2291" name="Text Box 3"/>
          <p:cNvSpPr txBox="1">
            <a:spLocks noChangeArrowheads="1"/>
          </p:cNvSpPr>
          <p:nvPr/>
        </p:nvSpPr>
        <p:spPr bwMode="auto">
          <a:xfrm>
            <a:off x="2268538" y="5003800"/>
            <a:ext cx="6875462" cy="1673225"/>
          </a:xfrm>
          <a:prstGeom prst="rect">
            <a:avLst/>
          </a:prstGeom>
          <a:gradFill rotWithShape="1">
            <a:gsLst>
              <a:gs pos="0">
                <a:srgbClr val="660066">
                  <a:gamma/>
                  <a:shade val="46275"/>
                  <a:invGamma/>
                </a:srgbClr>
              </a:gs>
              <a:gs pos="50000">
                <a:srgbClr val="660066"/>
              </a:gs>
              <a:gs pos="100000">
                <a:srgbClr val="660066">
                  <a:gamma/>
                  <a:shade val="46275"/>
                  <a:invGamma/>
                </a:srgbClr>
              </a:gs>
            </a:gsLst>
            <a:lin ang="5400000" scaled="1"/>
          </a:gradFill>
          <a:ln w="36000">
            <a:noFill/>
            <a:miter lim="800000"/>
            <a:headEnd/>
            <a:tailEnd/>
          </a:ln>
          <a:effectLst>
            <a:outerShdw dist="35921" dir="2700000" algn="ctr" rotWithShape="0">
              <a:schemeClr val="tx1"/>
            </a:outerShdw>
          </a:effectLst>
        </p:spPr>
        <p:txBody>
          <a:bodyPr lIns="36000" tIns="36000" rIns="36000" bIns="36000">
            <a:spAutoFit/>
          </a:bodyPr>
          <a:lstStyle/>
          <a:p>
            <a:pPr eaLnBrk="1" hangingPunct="1">
              <a:buClr>
                <a:srgbClr val="FFFFFF"/>
              </a:buClr>
              <a:buSzPct val="100000"/>
              <a:buFont typeface="Humanst521 XBdCn BT" pitchFamily="34" charset="-128"/>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cs-CZ" sz="3500">
                <a:effectLst>
                  <a:outerShdw blurRad="38100" dist="38100" dir="2700000" algn="tl">
                    <a:srgbClr val="000000"/>
                  </a:outerShdw>
                </a:effectLst>
                <a:latin typeface="Arial" charset="0"/>
                <a:ea typeface="+mn-ea"/>
              </a:rPr>
              <a:t>Běžně spálené na zahradě,</a:t>
            </a:r>
            <a:br>
              <a:rPr lang="cs-CZ" sz="3500">
                <a:effectLst>
                  <a:outerShdw blurRad="38100" dist="38100" dir="2700000" algn="tl">
                    <a:srgbClr val="000000"/>
                  </a:outerShdw>
                </a:effectLst>
                <a:latin typeface="Arial" charset="0"/>
                <a:ea typeface="+mn-ea"/>
              </a:rPr>
            </a:br>
            <a:r>
              <a:rPr lang="cs-CZ" sz="3500">
                <a:effectLst>
                  <a:outerShdw blurRad="38100" dist="38100" dir="2700000" algn="tl">
                    <a:srgbClr val="000000"/>
                  </a:outerShdw>
                </a:effectLst>
                <a:latin typeface="Arial" charset="0"/>
                <a:ea typeface="+mn-ea"/>
              </a:rPr>
              <a:t>tak jak se to dělalo do pol.20 stol.</a:t>
            </a:r>
            <a:br>
              <a:rPr lang="cs-CZ" sz="3500">
                <a:effectLst>
                  <a:outerShdw blurRad="38100" dist="38100" dir="2700000" algn="tl">
                    <a:srgbClr val="000000"/>
                  </a:outerShdw>
                </a:effectLst>
                <a:latin typeface="Arial" charset="0"/>
                <a:ea typeface="+mn-ea"/>
              </a:rPr>
            </a:br>
            <a:r>
              <a:rPr lang="cs-CZ" sz="3500">
                <a:effectLst>
                  <a:outerShdw blurRad="38100" dist="38100" dir="2700000" algn="tl">
                    <a:srgbClr val="000000"/>
                  </a:outerShdw>
                </a:effectLst>
                <a:latin typeface="Arial" charset="0"/>
                <a:ea typeface="+mn-ea"/>
              </a:rPr>
              <a:t>Používá se ho větší množství.</a:t>
            </a:r>
            <a:endParaRPr lang="en-GB" sz="3500">
              <a:effectLst>
                <a:outerShdw blurRad="38100" dist="38100" dir="2700000" algn="tl">
                  <a:srgbClr val="000000"/>
                </a:outerShdw>
              </a:effectLst>
              <a:latin typeface="Arial" charset="0"/>
              <a:ea typeface="+mn-ea"/>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4"/>
          <p:cNvSpPr>
            <a:spLocks noChangeArrowheads="1" noChangeShapeType="1" noTextEdit="1"/>
          </p:cNvSpPr>
          <p:nvPr/>
        </p:nvSpPr>
        <p:spPr bwMode="auto">
          <a:xfrm>
            <a:off x="1187450" y="357188"/>
            <a:ext cx="6599238" cy="857250"/>
          </a:xfrm>
          <a:prstGeom prst="rect">
            <a:avLst/>
          </a:prstGeom>
        </p:spPr>
        <p:txBody>
          <a:bodyPr wrap="none" fromWordArt="1">
            <a:prstTxWarp prst="textPlain">
              <a:avLst>
                <a:gd name="adj" fmla="val 49042"/>
              </a:avLst>
            </a:prstTxWarp>
          </a:bodyPr>
          <a:lstStyle/>
          <a:p>
            <a:pPr algn="ctr"/>
            <a:r>
              <a:rPr lang="cs-CZ" sz="6000" b="1" kern="10" spc="1201">
                <a:ln w="9525">
                  <a:noFill/>
                  <a:round/>
                  <a:headEnd/>
                  <a:tailEnd/>
                </a:ln>
                <a:solidFill>
                  <a:srgbClr val="FFFF00"/>
                </a:solidFill>
                <a:effectLst>
                  <a:outerShdw dist="45791" dir="3378596" algn="ctr" rotWithShape="0">
                    <a:srgbClr val="4D4D4D">
                      <a:alpha val="79999"/>
                    </a:srgbClr>
                  </a:outerShdw>
                </a:effectLst>
                <a:latin typeface="Arial Black"/>
              </a:rPr>
              <a:t>JAK VZNIKÁ TOXIKACE</a:t>
            </a:r>
          </a:p>
        </p:txBody>
      </p:sp>
      <p:pic>
        <p:nvPicPr>
          <p:cNvPr id="5123" name="Picture 30" descr="90407_jidlo_wok_krevetyspeprem"/>
          <p:cNvPicPr>
            <a:picLocks noChangeAspect="1" noChangeArrowheads="1"/>
          </p:cNvPicPr>
          <p:nvPr/>
        </p:nvPicPr>
        <p:blipFill>
          <a:blip r:embed="rId3" cstate="print"/>
          <a:srcRect/>
          <a:stretch>
            <a:fillRect/>
          </a:stretch>
        </p:blipFill>
        <p:spPr bwMode="auto">
          <a:xfrm>
            <a:off x="6877050" y="1773238"/>
            <a:ext cx="2087563" cy="1025525"/>
          </a:xfrm>
          <a:prstGeom prst="rect">
            <a:avLst/>
          </a:prstGeom>
          <a:noFill/>
          <a:ln w="9525">
            <a:noFill/>
            <a:miter lim="800000"/>
            <a:headEnd/>
            <a:tailEnd/>
          </a:ln>
        </p:spPr>
      </p:pic>
      <p:pic>
        <p:nvPicPr>
          <p:cNvPr id="5124" name="Picture 34" descr="866401082_~49866"/>
          <p:cNvPicPr>
            <a:picLocks noChangeAspect="1" noChangeArrowheads="1"/>
          </p:cNvPicPr>
          <p:nvPr/>
        </p:nvPicPr>
        <p:blipFill>
          <a:blip r:embed="rId4" cstate="print"/>
          <a:srcRect/>
          <a:stretch>
            <a:fillRect/>
          </a:stretch>
        </p:blipFill>
        <p:spPr bwMode="auto">
          <a:xfrm>
            <a:off x="971550" y="5157788"/>
            <a:ext cx="1762125" cy="1428750"/>
          </a:xfrm>
          <a:prstGeom prst="rect">
            <a:avLst/>
          </a:prstGeom>
          <a:noFill/>
          <a:ln w="9525">
            <a:noFill/>
            <a:miter lim="800000"/>
            <a:headEnd/>
            <a:tailEnd/>
          </a:ln>
        </p:spPr>
      </p:pic>
      <p:pic>
        <p:nvPicPr>
          <p:cNvPr id="5125" name="Picture 36" descr="koblihy-s-marmeladou-a-polevou"/>
          <p:cNvPicPr>
            <a:picLocks noChangeAspect="1" noChangeArrowheads="1"/>
          </p:cNvPicPr>
          <p:nvPr/>
        </p:nvPicPr>
        <p:blipFill>
          <a:blip r:embed="rId5" cstate="print"/>
          <a:srcRect/>
          <a:stretch>
            <a:fillRect/>
          </a:stretch>
        </p:blipFill>
        <p:spPr bwMode="auto">
          <a:xfrm>
            <a:off x="6588125" y="4508500"/>
            <a:ext cx="1925638" cy="1925638"/>
          </a:xfrm>
          <a:prstGeom prst="rect">
            <a:avLst/>
          </a:prstGeom>
          <a:noFill/>
          <a:ln w="9525">
            <a:noFill/>
            <a:miter lim="800000"/>
            <a:headEnd/>
            <a:tailEnd/>
          </a:ln>
        </p:spPr>
      </p:pic>
      <p:pic>
        <p:nvPicPr>
          <p:cNvPr id="5126" name="Picture 37" descr="CA6PZV4C"/>
          <p:cNvPicPr>
            <a:picLocks noChangeAspect="1" noChangeArrowheads="1"/>
          </p:cNvPicPr>
          <p:nvPr/>
        </p:nvPicPr>
        <p:blipFill>
          <a:blip r:embed="rId6" cstate="print"/>
          <a:srcRect/>
          <a:stretch>
            <a:fillRect/>
          </a:stretch>
        </p:blipFill>
        <p:spPr bwMode="auto">
          <a:xfrm>
            <a:off x="3635375" y="4724400"/>
            <a:ext cx="2160588" cy="1428750"/>
          </a:xfrm>
          <a:prstGeom prst="rect">
            <a:avLst/>
          </a:prstGeom>
          <a:noFill/>
          <a:ln w="9525">
            <a:noFill/>
            <a:miter lim="800000"/>
            <a:headEnd/>
            <a:tailEnd/>
          </a:ln>
        </p:spPr>
      </p:pic>
      <p:sp>
        <p:nvSpPr>
          <p:cNvPr id="29736" name="Rectangle 40"/>
          <p:cNvSpPr>
            <a:spLocks noGrp="1" noChangeArrowheads="1"/>
          </p:cNvSpPr>
          <p:nvPr>
            <p:ph type="body" idx="1"/>
          </p:nvPr>
        </p:nvSpPr>
        <p:spPr>
          <a:xfrm>
            <a:off x="571500" y="1700213"/>
            <a:ext cx="8229600" cy="4525962"/>
          </a:xfrm>
        </p:spPr>
        <p:txBody>
          <a:bodyPr/>
          <a:lstStyle/>
          <a:p>
            <a:pPr eaLnBrk="1" hangingPunct="1">
              <a:defRPr/>
            </a:pPr>
            <a:r>
              <a:rPr lang="cs-CZ" dirty="0" smtClean="0">
                <a:solidFill>
                  <a:schemeClr val="hlink"/>
                </a:solidFill>
              </a:rPr>
              <a:t>PŘEJÍDÁNÍM</a:t>
            </a:r>
          </a:p>
          <a:p>
            <a:pPr eaLnBrk="1" hangingPunct="1">
              <a:defRPr/>
            </a:pPr>
            <a:r>
              <a:rPr lang="cs-CZ" dirty="0" smtClean="0">
                <a:solidFill>
                  <a:schemeClr val="hlink"/>
                </a:solidFill>
              </a:rPr>
              <a:t> ŠPATNOU STRAVOU</a:t>
            </a:r>
            <a:endParaRPr lang="cs-CZ" dirty="0" smtClean="0">
              <a:solidFill>
                <a:srgbClr val="121202"/>
              </a:solidFill>
            </a:endParaRPr>
          </a:p>
          <a:p>
            <a:pPr eaLnBrk="1" hangingPunct="1">
              <a:defRPr/>
            </a:pPr>
            <a:r>
              <a:rPr lang="cs-CZ" dirty="0" smtClean="0">
                <a:solidFill>
                  <a:schemeClr val="hlink"/>
                </a:solidFill>
              </a:rPr>
              <a:t>PŘI PORUCHÁCH METABOLISMU</a:t>
            </a:r>
          </a:p>
          <a:p>
            <a:pPr eaLnBrk="1" hangingPunct="1">
              <a:defRPr/>
            </a:pPr>
            <a:r>
              <a:rPr lang="cs-CZ" dirty="0" smtClean="0">
                <a:solidFill>
                  <a:schemeClr val="hlink"/>
                </a:solidFill>
              </a:rPr>
              <a:t>V DŮSLEDKU ENDOKRINNÍCH PORUCH</a:t>
            </a:r>
          </a:p>
          <a:p>
            <a:pPr eaLnBrk="1" hangingPunct="1">
              <a:defRPr/>
            </a:pPr>
            <a:r>
              <a:rPr lang="cs-CZ" dirty="0" smtClean="0">
                <a:solidFill>
                  <a:schemeClr val="hlink"/>
                </a:solidFill>
              </a:rPr>
              <a:t>NEDOSTATEK VITAMÍNŮ</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3554" name="Picture 1"/>
          <p:cNvPicPr>
            <a:picLocks noChangeAspect="1" noChangeArrowheads="1"/>
          </p:cNvPicPr>
          <p:nvPr/>
        </p:nvPicPr>
        <p:blipFill>
          <a:blip r:embed="rId3" cstate="print"/>
          <a:srcRect/>
          <a:stretch>
            <a:fillRect/>
          </a:stretch>
        </p:blipFill>
        <p:spPr bwMode="auto">
          <a:xfrm>
            <a:off x="0" y="0"/>
            <a:ext cx="9144000" cy="6856413"/>
          </a:xfrm>
          <a:prstGeom prst="rect">
            <a:avLst/>
          </a:prstGeom>
          <a:noFill/>
          <a:ln w="9525">
            <a:noFill/>
            <a:miter lim="800000"/>
            <a:headEnd/>
            <a:tailEnd/>
          </a:ln>
        </p:spPr>
      </p:pic>
      <p:sp>
        <p:nvSpPr>
          <p:cNvPr id="13346" name="Text Box 34"/>
          <p:cNvSpPr txBox="1">
            <a:spLocks noChangeArrowheads="1"/>
          </p:cNvSpPr>
          <p:nvPr/>
        </p:nvSpPr>
        <p:spPr bwMode="auto">
          <a:xfrm>
            <a:off x="179388" y="1670050"/>
            <a:ext cx="5649912" cy="3497263"/>
          </a:xfrm>
          <a:prstGeom prst="rect">
            <a:avLst/>
          </a:prstGeom>
          <a:noFill/>
          <a:ln w="36000">
            <a:noFill/>
            <a:miter lim="800000"/>
            <a:headEnd/>
            <a:tailEnd/>
          </a:ln>
        </p:spPr>
        <p:txBody>
          <a:bodyPr lIns="36000" tIns="36000" rIns="36000" bIns="36000">
            <a:spAutoFit/>
          </a:bodyPr>
          <a:lstStyle/>
          <a:p>
            <a:pPr marL="341313" indent="-341313" eaLnBrk="1" hangingPunct="1">
              <a:lnSpc>
                <a:spcPct val="90000"/>
              </a:lnSpc>
              <a:spcBef>
                <a:spcPts val="563"/>
              </a:spcBef>
              <a:buClr>
                <a:srgbClr val="FFFFFF"/>
              </a:buClr>
              <a:buSzPct val="100000"/>
              <a:buFont typeface="Humanst521 XBdCn BT" pitchFamily="34" charset="-128"/>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cs-CZ" sz="3900">
                <a:effectLst>
                  <a:outerShdw blurRad="38100" dist="38100" dir="2700000" algn="tl">
                    <a:srgbClr val="808080"/>
                  </a:outerShdw>
                </a:effectLst>
                <a:latin typeface="Arial" charset="0"/>
                <a:ea typeface="+mn-ea"/>
              </a:rPr>
              <a:t>Lehce se používá jak vnitřně, tak vnějšně</a:t>
            </a:r>
          </a:p>
          <a:p>
            <a:pPr marL="341313" indent="-341313" eaLnBrk="1" hangingPunct="1">
              <a:lnSpc>
                <a:spcPct val="90000"/>
              </a:lnSpc>
              <a:spcBef>
                <a:spcPts val="563"/>
              </a:spcBef>
              <a:buClr>
                <a:srgbClr val="FFFFFF"/>
              </a:buClr>
              <a:buSzPct val="100000"/>
              <a:buFont typeface="Humanst521 XBdCn BT" pitchFamily="34" charset="-128"/>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cs-CZ" sz="3900">
                <a:effectLst>
                  <a:outerShdw blurRad="38100" dist="38100" dir="2700000" algn="tl">
                    <a:srgbClr val="808080"/>
                  </a:outerShdw>
                </a:effectLst>
                <a:latin typeface="Arial" charset="0"/>
                <a:ea typeface="+mn-ea"/>
              </a:rPr>
              <a:t>Nemá škodlivé </a:t>
            </a:r>
            <a:br>
              <a:rPr lang="cs-CZ" sz="3900">
                <a:effectLst>
                  <a:outerShdw blurRad="38100" dist="38100" dir="2700000" algn="tl">
                    <a:srgbClr val="808080"/>
                  </a:outerShdw>
                </a:effectLst>
                <a:latin typeface="Arial" charset="0"/>
                <a:ea typeface="+mn-ea"/>
              </a:rPr>
            </a:br>
            <a:r>
              <a:rPr lang="cs-CZ" sz="3900">
                <a:effectLst>
                  <a:outerShdw blurRad="38100" dist="38100" dir="2700000" algn="tl">
                    <a:srgbClr val="808080"/>
                  </a:outerShdw>
                </a:effectLst>
                <a:latin typeface="Arial" charset="0"/>
                <a:ea typeface="+mn-ea"/>
              </a:rPr>
              <a:t>vedlejší účinky</a:t>
            </a:r>
          </a:p>
          <a:p>
            <a:pPr marL="341313" indent="-341313" eaLnBrk="1" hangingPunct="1">
              <a:lnSpc>
                <a:spcPct val="90000"/>
              </a:lnSpc>
              <a:spcBef>
                <a:spcPts val="563"/>
              </a:spcBef>
              <a:buClr>
                <a:srgbClr val="FFFFFF"/>
              </a:buClr>
              <a:buSzPct val="100000"/>
              <a:buFont typeface="Humanst521 XBdCn BT" pitchFamily="34" charset="-128"/>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cs-CZ" sz="3900">
                <a:effectLst>
                  <a:outerShdw blurRad="38100" dist="38100" dir="2700000" algn="tl">
                    <a:srgbClr val="808080"/>
                  </a:outerShdw>
                </a:effectLst>
                <a:latin typeface="Arial" charset="0"/>
                <a:ea typeface="+mn-ea"/>
              </a:rPr>
              <a:t>Je vysoce účinný</a:t>
            </a:r>
          </a:p>
          <a:p>
            <a:pPr marL="341313" indent="-341313" eaLnBrk="1" hangingPunct="1">
              <a:lnSpc>
                <a:spcPct val="90000"/>
              </a:lnSpc>
              <a:spcBef>
                <a:spcPts val="563"/>
              </a:spcBef>
              <a:buClr>
                <a:srgbClr val="FFFFFF"/>
              </a:buClr>
              <a:buSzPct val="100000"/>
              <a:buFont typeface="Humanst521 XBdCn BT" pitchFamily="34" charset="-128"/>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3900">
              <a:effectLst>
                <a:outerShdw blurRad="38100" dist="38100" dir="2700000" algn="tl">
                  <a:srgbClr val="808080"/>
                </a:outerShdw>
              </a:effectLst>
              <a:latin typeface="Arial" charset="0"/>
              <a:ea typeface="+mn-ea"/>
            </a:endParaRPr>
          </a:p>
        </p:txBody>
      </p:sp>
      <p:sp>
        <p:nvSpPr>
          <p:cNvPr id="23556" name="WordArt 36"/>
          <p:cNvSpPr>
            <a:spLocks noChangeArrowheads="1" noChangeShapeType="1" noTextEdit="1"/>
          </p:cNvSpPr>
          <p:nvPr/>
        </p:nvSpPr>
        <p:spPr bwMode="auto">
          <a:xfrm>
            <a:off x="1258888" y="333375"/>
            <a:ext cx="6985000" cy="1008063"/>
          </a:xfrm>
          <a:prstGeom prst="rect">
            <a:avLst/>
          </a:prstGeom>
        </p:spPr>
        <p:txBody>
          <a:bodyPr wrap="none" fromWordArt="1">
            <a:prstTxWarp prst="textPlain">
              <a:avLst>
                <a:gd name="adj" fmla="val 50000"/>
              </a:avLst>
            </a:prstTxWarp>
          </a:bodyPr>
          <a:lstStyle/>
          <a:p>
            <a:pPr algn="ctr"/>
            <a:r>
              <a:rPr lang="cs-CZ" sz="3600" i="1" kern="10">
                <a:ln w="9525">
                  <a:solidFill>
                    <a:srgbClr val="000000"/>
                  </a:solidFill>
                  <a:round/>
                  <a:headEnd/>
                  <a:tailEnd/>
                </a:ln>
                <a:effectLst>
                  <a:outerShdw dist="35921" dir="2700000" algn="ctr" rotWithShape="0">
                    <a:srgbClr val="808080">
                      <a:alpha val="79999"/>
                    </a:srgbClr>
                  </a:outerShdw>
                </a:effectLst>
                <a:latin typeface="Arial Black"/>
              </a:rPr>
              <a:t>Výhody aktivního uhlí</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46">
                                            <p:txEl>
                                              <p:pRg st="0" end="0"/>
                                            </p:txEl>
                                          </p:spTgt>
                                        </p:tgtEl>
                                        <p:attrNameLst>
                                          <p:attrName>style.visibility</p:attrName>
                                        </p:attrNameLst>
                                      </p:cBhvr>
                                      <p:to>
                                        <p:strVal val="visible"/>
                                      </p:to>
                                    </p:set>
                                    <p:anim calcmode="lin" valueType="num">
                                      <p:cBhvr additive="base">
                                        <p:cTn id="7" dur="500" fill="hold"/>
                                        <p:tgtEl>
                                          <p:spTgt spid="1334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4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346">
                                            <p:txEl>
                                              <p:pRg st="1" end="1"/>
                                            </p:txEl>
                                          </p:spTgt>
                                        </p:tgtEl>
                                        <p:attrNameLst>
                                          <p:attrName>style.visibility</p:attrName>
                                        </p:attrNameLst>
                                      </p:cBhvr>
                                      <p:to>
                                        <p:strVal val="visible"/>
                                      </p:to>
                                    </p:set>
                                    <p:anim calcmode="lin" valueType="num">
                                      <p:cBhvr additive="base">
                                        <p:cTn id="13" dur="500" fill="hold"/>
                                        <p:tgtEl>
                                          <p:spTgt spid="1334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34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346">
                                            <p:txEl>
                                              <p:pRg st="2" end="2"/>
                                            </p:txEl>
                                          </p:spTgt>
                                        </p:tgtEl>
                                        <p:attrNameLst>
                                          <p:attrName>style.visibility</p:attrName>
                                        </p:attrNameLst>
                                      </p:cBhvr>
                                      <p:to>
                                        <p:strVal val="visible"/>
                                      </p:to>
                                    </p:set>
                                    <p:anim calcmode="lin" valueType="num">
                                      <p:cBhvr additive="base">
                                        <p:cTn id="19" dur="500" fill="hold"/>
                                        <p:tgtEl>
                                          <p:spTgt spid="1334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34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46"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4578" name="Picture 1"/>
          <p:cNvPicPr>
            <a:picLocks noChangeAspect="1" noChangeArrowheads="1"/>
          </p:cNvPicPr>
          <p:nvPr/>
        </p:nvPicPr>
        <p:blipFill>
          <a:blip r:embed="rId3" cstate="print"/>
          <a:srcRect/>
          <a:stretch>
            <a:fillRect/>
          </a:stretch>
        </p:blipFill>
        <p:spPr bwMode="auto">
          <a:xfrm>
            <a:off x="0" y="0"/>
            <a:ext cx="9144000" cy="6856413"/>
          </a:xfrm>
          <a:prstGeom prst="rect">
            <a:avLst/>
          </a:prstGeom>
          <a:noFill/>
          <a:ln w="9525">
            <a:noFill/>
            <a:miter lim="800000"/>
            <a:headEnd/>
            <a:tailEnd/>
          </a:ln>
        </p:spPr>
      </p:pic>
      <p:sp>
        <p:nvSpPr>
          <p:cNvPr id="14360" name="Text Box 24"/>
          <p:cNvSpPr txBox="1">
            <a:spLocks noChangeArrowheads="1"/>
          </p:cNvSpPr>
          <p:nvPr/>
        </p:nvSpPr>
        <p:spPr bwMode="auto">
          <a:xfrm>
            <a:off x="142875" y="234950"/>
            <a:ext cx="8180388" cy="1373188"/>
          </a:xfrm>
          <a:prstGeom prst="rect">
            <a:avLst/>
          </a:prstGeom>
          <a:noFill/>
          <a:ln w="9525">
            <a:noFill/>
            <a:miter lim="800000"/>
            <a:headEnd/>
            <a:tailEnd/>
          </a:ln>
          <a:effectLst/>
        </p:spPr>
        <p:txBody>
          <a:bodyPr wrap="none">
            <a:spAutoFit/>
          </a:bodyPr>
          <a:lstStyle/>
          <a:p>
            <a:pPr>
              <a:defRPr/>
            </a:pPr>
            <a:r>
              <a:rPr lang="cs-CZ" dirty="0">
                <a:effectLst>
                  <a:outerShdw blurRad="38100" dist="38100" dir="2700000" algn="tl">
                    <a:srgbClr val="808080"/>
                  </a:outerShdw>
                </a:effectLst>
                <a:ea typeface="+mn-ea"/>
              </a:rPr>
              <a:t>Vnitřně ho používáme tak, že rozmícháme 1 </a:t>
            </a:r>
            <a:r>
              <a:rPr lang="cs-CZ" dirty="0" err="1">
                <a:effectLst>
                  <a:outerShdw blurRad="38100" dist="38100" dir="2700000" algn="tl">
                    <a:srgbClr val="808080"/>
                  </a:outerShdw>
                </a:effectLst>
                <a:ea typeface="+mn-ea"/>
              </a:rPr>
              <a:t>pol.lž</a:t>
            </a:r>
            <a:r>
              <a:rPr lang="cs-CZ" dirty="0">
                <a:effectLst>
                  <a:outerShdw blurRad="38100" dist="38100" dir="2700000" algn="tl">
                    <a:srgbClr val="808080"/>
                  </a:outerShdw>
                </a:effectLst>
                <a:ea typeface="+mn-ea"/>
              </a:rPr>
              <a:t>.</a:t>
            </a:r>
            <a:br>
              <a:rPr lang="cs-CZ" dirty="0">
                <a:effectLst>
                  <a:outerShdw blurRad="38100" dist="38100" dir="2700000" algn="tl">
                    <a:srgbClr val="808080"/>
                  </a:outerShdw>
                </a:effectLst>
                <a:ea typeface="+mn-ea"/>
              </a:rPr>
            </a:br>
            <a:r>
              <a:rPr lang="cs-CZ" dirty="0">
                <a:effectLst>
                  <a:outerShdw blurRad="38100" dist="38100" dir="2700000" algn="tl">
                    <a:srgbClr val="808080"/>
                  </a:outerShdw>
                </a:effectLst>
                <a:ea typeface="+mn-ea"/>
              </a:rPr>
              <a:t>Ve sklenici vody a vypijeme. Nebo 2 tablety.</a:t>
            </a:r>
            <a:br>
              <a:rPr lang="cs-CZ" dirty="0">
                <a:effectLst>
                  <a:outerShdw blurRad="38100" dist="38100" dir="2700000" algn="tl">
                    <a:srgbClr val="808080"/>
                  </a:outerShdw>
                </a:effectLst>
                <a:ea typeface="+mn-ea"/>
              </a:rPr>
            </a:br>
            <a:endParaRPr lang="cs-CZ" dirty="0">
              <a:effectLst>
                <a:outerShdw blurRad="38100" dist="38100" dir="2700000" algn="tl">
                  <a:srgbClr val="808080"/>
                </a:outerShdw>
              </a:effectLst>
              <a:ea typeface="+mn-ea"/>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3" name="Drink.avi">
            <a:hlinkClick r:id="" action="ppaction://media"/>
          </p:cNvPr>
          <p:cNvPicPr>
            <a:picLocks noRot="1" noChangeAspect="1" noChangeArrowheads="1"/>
          </p:cNvPicPr>
          <p:nvPr>
            <a:videoFile r:link="rId1"/>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680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6803"/>
                </p:tgtEl>
              </p:cMediaNode>
            </p:video>
            <p:seq concurrent="1" nextAc="seek">
              <p:cTn id="8" restart="whenNotActive" fill="hold" evtFilter="cancelBubble" nodeType="interactiveSeq">
                <p:stCondLst>
                  <p:cond evt="onClick" delay="0">
                    <p:tgtEl>
                      <p:spTgt spid="7680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6803"/>
                                        </p:tgtEl>
                                      </p:cBhvr>
                                    </p:cmd>
                                  </p:childTnLst>
                                </p:cTn>
                              </p:par>
                            </p:childTnLst>
                          </p:cTn>
                        </p:par>
                      </p:childTnLst>
                    </p:cTn>
                  </p:par>
                </p:childTnLst>
              </p:cTn>
              <p:nextCondLst>
                <p:cond evt="onClick" delay="0">
                  <p:tgtEl>
                    <p:spTgt spid="76803"/>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6626" name="Picture 1"/>
          <p:cNvPicPr>
            <a:picLocks noChangeAspect="1" noChangeArrowheads="1"/>
          </p:cNvPicPr>
          <p:nvPr/>
        </p:nvPicPr>
        <p:blipFill>
          <a:blip r:embed="rId3" cstate="print"/>
          <a:srcRect/>
          <a:stretch>
            <a:fillRect/>
          </a:stretch>
        </p:blipFill>
        <p:spPr bwMode="auto">
          <a:xfrm>
            <a:off x="0" y="0"/>
            <a:ext cx="9144000" cy="6856413"/>
          </a:xfrm>
          <a:prstGeom prst="rect">
            <a:avLst/>
          </a:prstGeom>
          <a:noFill/>
          <a:ln w="9525">
            <a:noFill/>
            <a:miter lim="800000"/>
            <a:headEnd/>
            <a:tailEnd/>
          </a:ln>
        </p:spPr>
      </p:pic>
      <p:sp>
        <p:nvSpPr>
          <p:cNvPr id="15362" name="Text Box 2"/>
          <p:cNvSpPr txBox="1">
            <a:spLocks noChangeArrowheads="1"/>
          </p:cNvSpPr>
          <p:nvPr/>
        </p:nvSpPr>
        <p:spPr bwMode="auto">
          <a:xfrm>
            <a:off x="34925" y="4779963"/>
            <a:ext cx="9650413" cy="1935162"/>
          </a:xfrm>
          <a:prstGeom prst="rect">
            <a:avLst/>
          </a:prstGeom>
          <a:noFill/>
          <a:ln w="36000">
            <a:noFill/>
            <a:miter lim="800000"/>
            <a:headEnd/>
            <a:tailEnd/>
          </a:ln>
        </p:spPr>
        <p:txBody>
          <a:bodyPr lIns="36000" tIns="36000" rIns="36000" bIns="36000">
            <a:spAutoFit/>
          </a:bodyPr>
          <a:lstStyle/>
          <a:p>
            <a:pPr marL="341313" indent="-341313" eaLnBrk="1" hangingPunct="1">
              <a:lnSpc>
                <a:spcPct val="90000"/>
              </a:lnSpc>
              <a:spcBef>
                <a:spcPts val="563"/>
              </a:spcBef>
              <a:buClr>
                <a:srgbClr val="FFFFFF"/>
              </a:buClr>
              <a:buSzPct val="100000"/>
              <a:buFont typeface="Humanst521 XBdCn BT" pitchFamily="34" charset="-128"/>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cs-CZ" sz="3200" dirty="0">
                <a:effectLst>
                  <a:outerShdw blurRad="38100" dist="38100" dir="2700000" algn="tl">
                    <a:srgbClr val="808080"/>
                  </a:outerShdw>
                </a:effectLst>
                <a:latin typeface="Arial" charset="0"/>
                <a:ea typeface="+mn-ea"/>
              </a:rPr>
              <a:t>Nejlepší doba k užívání uhlí </a:t>
            </a:r>
            <a:br>
              <a:rPr lang="cs-CZ" sz="3200" dirty="0">
                <a:effectLst>
                  <a:outerShdw blurRad="38100" dist="38100" dir="2700000" algn="tl">
                    <a:srgbClr val="808080"/>
                  </a:outerShdw>
                </a:effectLst>
                <a:latin typeface="Arial" charset="0"/>
                <a:ea typeface="+mn-ea"/>
              </a:rPr>
            </a:br>
            <a:r>
              <a:rPr lang="cs-CZ" sz="3200" dirty="0">
                <a:effectLst>
                  <a:outerShdw blurRad="38100" dist="38100" dir="2700000" algn="tl">
                    <a:srgbClr val="808080"/>
                  </a:outerShdw>
                </a:effectLst>
                <a:latin typeface="Arial" charset="0"/>
                <a:ea typeface="+mn-ea"/>
              </a:rPr>
              <a:t>je mezi hlavními jídly</a:t>
            </a:r>
          </a:p>
          <a:p>
            <a:pPr marL="341313" indent="-341313" eaLnBrk="1" hangingPunct="1">
              <a:lnSpc>
                <a:spcPct val="90000"/>
              </a:lnSpc>
              <a:spcBef>
                <a:spcPts val="563"/>
              </a:spcBef>
              <a:buClr>
                <a:srgbClr val="FFFFFF"/>
              </a:buClr>
              <a:buSzPct val="100000"/>
              <a:buFont typeface="Humanst521 XBdCn BT" pitchFamily="34" charset="-128"/>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cs-CZ" sz="3200" dirty="0">
                <a:effectLst>
                  <a:outerShdw blurRad="38100" dist="38100" dir="2700000" algn="tl">
                    <a:srgbClr val="808080"/>
                  </a:outerShdw>
                </a:effectLst>
                <a:latin typeface="Arial" charset="0"/>
                <a:ea typeface="+mn-ea"/>
              </a:rPr>
              <a:t>A minimálně 2 hodiny po užití </a:t>
            </a:r>
            <a:br>
              <a:rPr lang="cs-CZ" sz="3200" dirty="0">
                <a:effectLst>
                  <a:outerShdw blurRad="38100" dist="38100" dir="2700000" algn="tl">
                    <a:srgbClr val="808080"/>
                  </a:outerShdw>
                </a:effectLst>
                <a:latin typeface="Arial" charset="0"/>
                <a:ea typeface="+mn-ea"/>
              </a:rPr>
            </a:br>
            <a:r>
              <a:rPr lang="cs-CZ" sz="3200" dirty="0">
                <a:effectLst>
                  <a:outerShdw blurRad="38100" dist="38100" dir="2700000" algn="tl">
                    <a:srgbClr val="808080"/>
                  </a:outerShdw>
                </a:effectLst>
                <a:latin typeface="Arial" charset="0"/>
                <a:ea typeface="+mn-ea"/>
              </a:rPr>
              <a:t>nějakých léků, aby je uhlí neabsorbovalo.</a:t>
            </a:r>
            <a:endParaRPr lang="en-GB" sz="3200" dirty="0">
              <a:effectLst>
                <a:outerShdw blurRad="38100" dist="38100" dir="2700000" algn="tl">
                  <a:srgbClr val="808080"/>
                </a:outerShdw>
              </a:effectLst>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7650" name="Picture 1"/>
          <p:cNvPicPr>
            <a:picLocks noChangeAspect="1" noChangeArrowheads="1"/>
          </p:cNvPicPr>
          <p:nvPr/>
        </p:nvPicPr>
        <p:blipFill>
          <a:blip r:embed="rId3" cstate="print"/>
          <a:srcRect/>
          <a:stretch>
            <a:fillRect/>
          </a:stretch>
        </p:blipFill>
        <p:spPr bwMode="auto">
          <a:xfrm>
            <a:off x="0" y="0"/>
            <a:ext cx="9144000" cy="6856413"/>
          </a:xfrm>
          <a:prstGeom prst="rect">
            <a:avLst/>
          </a:prstGeom>
          <a:noFill/>
          <a:ln w="9525">
            <a:noFill/>
            <a:miter lim="800000"/>
            <a:headEnd/>
            <a:tailEnd/>
          </a:ln>
        </p:spPr>
      </p:pic>
      <p:grpSp>
        <p:nvGrpSpPr>
          <p:cNvPr id="2" name="Group 2"/>
          <p:cNvGrpSpPr>
            <a:grpSpLocks/>
          </p:cNvGrpSpPr>
          <p:nvPr/>
        </p:nvGrpSpPr>
        <p:grpSpPr bwMode="auto">
          <a:xfrm>
            <a:off x="0" y="1393825"/>
            <a:ext cx="9144000" cy="5464175"/>
            <a:chOff x="0" y="878"/>
            <a:chExt cx="5760" cy="3442"/>
          </a:xfrm>
        </p:grpSpPr>
        <p:pic>
          <p:nvPicPr>
            <p:cNvPr id="27665" name="Picture 3"/>
            <p:cNvPicPr>
              <a:picLocks noChangeAspect="1" noChangeArrowheads="1"/>
            </p:cNvPicPr>
            <p:nvPr/>
          </p:nvPicPr>
          <p:blipFill>
            <a:blip r:embed="rId4" cstate="print"/>
            <a:srcRect/>
            <a:stretch>
              <a:fillRect/>
            </a:stretch>
          </p:blipFill>
          <p:spPr bwMode="auto">
            <a:xfrm>
              <a:off x="0" y="878"/>
              <a:ext cx="5760" cy="3442"/>
            </a:xfrm>
            <a:prstGeom prst="rect">
              <a:avLst/>
            </a:prstGeom>
            <a:noFill/>
            <a:ln w="9525">
              <a:noFill/>
              <a:miter lim="800000"/>
              <a:headEnd/>
              <a:tailEnd/>
            </a:ln>
          </p:spPr>
        </p:pic>
        <p:sp>
          <p:nvSpPr>
            <p:cNvPr id="16388" name="Text Box 4"/>
            <p:cNvSpPr txBox="1">
              <a:spLocks noChangeArrowheads="1"/>
            </p:cNvSpPr>
            <p:nvPr/>
          </p:nvSpPr>
          <p:spPr bwMode="auto">
            <a:xfrm>
              <a:off x="579" y="1068"/>
              <a:ext cx="3500" cy="383"/>
            </a:xfrm>
            <a:prstGeom prst="rect">
              <a:avLst/>
            </a:prstGeom>
            <a:noFill/>
            <a:ln w="36000">
              <a:noFill/>
              <a:miter lim="800000"/>
              <a:headEnd/>
              <a:tailEnd/>
            </a:ln>
          </p:spPr>
          <p:txBody>
            <a:bodyPr lIns="36000" tIns="36000" rIns="36000" bIns="36000">
              <a:spAutoFit/>
            </a:bodyPr>
            <a:lstStyle/>
            <a:p>
              <a:pPr marL="341313" indent="-341313" eaLnBrk="1" hangingPunct="1">
                <a:lnSpc>
                  <a:spcPct val="90000"/>
                </a:lnSpc>
                <a:spcBef>
                  <a:spcPts val="563"/>
                </a:spcBef>
                <a:buClr>
                  <a:srgbClr val="FFFFFF"/>
                </a:buClr>
                <a:buSzPct val="100000"/>
                <a:buFont typeface="Humanst521 XBdCn BT" pitchFamily="34" charset="-128"/>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cs-CZ" sz="3900">
                  <a:effectLst>
                    <a:outerShdw blurRad="38100" dist="38100" dir="2700000" algn="tl">
                      <a:srgbClr val="808080"/>
                    </a:outerShdw>
                  </a:effectLst>
                  <a:latin typeface="Arial" charset="0"/>
                  <a:ea typeface="+mn-ea"/>
                </a:rPr>
                <a:t>Otravy</a:t>
              </a:r>
              <a:endParaRPr lang="en-GB" sz="3900">
                <a:effectLst>
                  <a:outerShdw blurRad="38100" dist="38100" dir="2700000" algn="tl">
                    <a:srgbClr val="808080"/>
                  </a:outerShdw>
                </a:effectLst>
              </a:endParaRPr>
            </a:p>
          </p:txBody>
        </p:sp>
      </p:grpSp>
      <p:grpSp>
        <p:nvGrpSpPr>
          <p:cNvPr id="3" name="Group 38"/>
          <p:cNvGrpSpPr>
            <a:grpSpLocks/>
          </p:cNvGrpSpPr>
          <p:nvPr/>
        </p:nvGrpSpPr>
        <p:grpSpPr bwMode="auto">
          <a:xfrm>
            <a:off x="3417888" y="1749425"/>
            <a:ext cx="5726112" cy="5108575"/>
            <a:chOff x="2153" y="1102"/>
            <a:chExt cx="3607" cy="3218"/>
          </a:xfrm>
        </p:grpSpPr>
        <p:pic>
          <p:nvPicPr>
            <p:cNvPr id="27663" name="Picture 6"/>
            <p:cNvPicPr>
              <a:picLocks noChangeAspect="1" noChangeArrowheads="1"/>
            </p:cNvPicPr>
            <p:nvPr/>
          </p:nvPicPr>
          <p:blipFill>
            <a:blip r:embed="rId5" cstate="print"/>
            <a:srcRect/>
            <a:stretch>
              <a:fillRect/>
            </a:stretch>
          </p:blipFill>
          <p:spPr bwMode="auto">
            <a:xfrm>
              <a:off x="2153" y="1548"/>
              <a:ext cx="3607" cy="2772"/>
            </a:xfrm>
            <a:prstGeom prst="rect">
              <a:avLst/>
            </a:prstGeom>
            <a:noFill/>
            <a:ln w="9525">
              <a:noFill/>
              <a:miter lim="800000"/>
              <a:headEnd/>
              <a:tailEnd/>
            </a:ln>
          </p:spPr>
        </p:pic>
        <p:pic>
          <p:nvPicPr>
            <p:cNvPr id="27664" name="Picture 7"/>
            <p:cNvPicPr>
              <a:picLocks noChangeAspect="1" noChangeArrowheads="1"/>
            </p:cNvPicPr>
            <p:nvPr/>
          </p:nvPicPr>
          <p:blipFill>
            <a:blip r:embed="rId6" cstate="print"/>
            <a:srcRect/>
            <a:stretch>
              <a:fillRect/>
            </a:stretch>
          </p:blipFill>
          <p:spPr bwMode="auto">
            <a:xfrm>
              <a:off x="2959" y="1102"/>
              <a:ext cx="2801" cy="3218"/>
            </a:xfrm>
            <a:prstGeom prst="rect">
              <a:avLst/>
            </a:prstGeom>
            <a:noFill/>
            <a:ln w="9525">
              <a:noFill/>
              <a:miter lim="800000"/>
              <a:headEnd/>
              <a:tailEnd/>
            </a:ln>
          </p:spPr>
        </p:pic>
      </p:grpSp>
      <p:grpSp>
        <p:nvGrpSpPr>
          <p:cNvPr id="4" name="Group 9"/>
          <p:cNvGrpSpPr>
            <a:grpSpLocks/>
          </p:cNvGrpSpPr>
          <p:nvPr/>
        </p:nvGrpSpPr>
        <p:grpSpPr bwMode="auto">
          <a:xfrm>
            <a:off x="919163" y="2133600"/>
            <a:ext cx="8224837" cy="5180013"/>
            <a:chOff x="579" y="1238"/>
            <a:chExt cx="5181" cy="3082"/>
          </a:xfrm>
        </p:grpSpPr>
        <p:pic>
          <p:nvPicPr>
            <p:cNvPr id="27661" name="Picture 10"/>
            <p:cNvPicPr>
              <a:picLocks noChangeAspect="1" noChangeArrowheads="1"/>
            </p:cNvPicPr>
            <p:nvPr/>
          </p:nvPicPr>
          <p:blipFill>
            <a:blip r:embed="rId7" cstate="print"/>
            <a:srcRect/>
            <a:stretch>
              <a:fillRect/>
            </a:stretch>
          </p:blipFill>
          <p:spPr bwMode="auto">
            <a:xfrm>
              <a:off x="3283" y="1238"/>
              <a:ext cx="2477" cy="3082"/>
            </a:xfrm>
            <a:prstGeom prst="rect">
              <a:avLst/>
            </a:prstGeom>
            <a:noFill/>
            <a:ln w="9525">
              <a:noFill/>
              <a:miter lim="800000"/>
              <a:headEnd/>
              <a:tailEnd/>
            </a:ln>
          </p:spPr>
        </p:pic>
        <p:sp>
          <p:nvSpPr>
            <p:cNvPr id="16395" name="Text Box 11"/>
            <p:cNvSpPr txBox="1">
              <a:spLocks noChangeArrowheads="1"/>
            </p:cNvSpPr>
            <p:nvPr/>
          </p:nvSpPr>
          <p:spPr bwMode="auto">
            <a:xfrm>
              <a:off x="579" y="1890"/>
              <a:ext cx="3738" cy="361"/>
            </a:xfrm>
            <a:prstGeom prst="rect">
              <a:avLst/>
            </a:prstGeom>
            <a:noFill/>
            <a:ln w="36000">
              <a:noFill/>
              <a:miter lim="800000"/>
              <a:headEnd/>
              <a:tailEnd/>
            </a:ln>
          </p:spPr>
          <p:txBody>
            <a:bodyPr lIns="36000" tIns="36000" rIns="36000" bIns="36000">
              <a:spAutoFit/>
            </a:bodyPr>
            <a:lstStyle/>
            <a:p>
              <a:pPr marL="341313" indent="-341313" eaLnBrk="1" hangingPunct="1">
                <a:lnSpc>
                  <a:spcPct val="90000"/>
                </a:lnSpc>
                <a:spcBef>
                  <a:spcPts val="563"/>
                </a:spcBef>
                <a:buClr>
                  <a:srgbClr val="FFFFFF"/>
                </a:buClr>
                <a:buSzPct val="100000"/>
                <a:buFont typeface="Humanst521 XBdCn BT" pitchFamily="34" charset="-128"/>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cs-CZ" sz="3900" dirty="0">
                  <a:effectLst>
                    <a:outerShdw blurRad="38100" dist="38100" dir="2700000" algn="tl">
                      <a:srgbClr val="808080"/>
                    </a:outerShdw>
                  </a:effectLst>
                  <a:latin typeface="Arial" charset="0"/>
                  <a:ea typeface="+mn-ea"/>
                </a:rPr>
                <a:t>Nevolnost a zvracení</a:t>
              </a:r>
              <a:endParaRPr lang="en-GB" sz="3900" dirty="0">
                <a:effectLst>
                  <a:outerShdw blurRad="38100" dist="38100" dir="2700000" algn="tl">
                    <a:srgbClr val="808080"/>
                  </a:outerShdw>
                </a:effectLst>
                <a:latin typeface="Arial" charset="0"/>
                <a:ea typeface="+mn-ea"/>
              </a:endParaRPr>
            </a:p>
          </p:txBody>
        </p:sp>
      </p:grpSp>
      <p:grpSp>
        <p:nvGrpSpPr>
          <p:cNvPr id="5" name="Group 12"/>
          <p:cNvGrpSpPr>
            <a:grpSpLocks/>
          </p:cNvGrpSpPr>
          <p:nvPr/>
        </p:nvGrpSpPr>
        <p:grpSpPr bwMode="auto">
          <a:xfrm>
            <a:off x="900113" y="2565400"/>
            <a:ext cx="8245476" cy="4675188"/>
            <a:chOff x="566" y="1375"/>
            <a:chExt cx="5194" cy="2945"/>
          </a:xfrm>
        </p:grpSpPr>
        <p:pic>
          <p:nvPicPr>
            <p:cNvPr id="27658" name="Picture 13"/>
            <p:cNvPicPr>
              <a:picLocks noChangeAspect="1" noChangeArrowheads="1"/>
            </p:cNvPicPr>
            <p:nvPr/>
          </p:nvPicPr>
          <p:blipFill>
            <a:blip r:embed="rId8" cstate="print"/>
            <a:srcRect/>
            <a:stretch>
              <a:fillRect/>
            </a:stretch>
          </p:blipFill>
          <p:spPr bwMode="auto">
            <a:xfrm>
              <a:off x="3881" y="1375"/>
              <a:ext cx="1879" cy="2945"/>
            </a:xfrm>
            <a:prstGeom prst="rect">
              <a:avLst/>
            </a:prstGeom>
            <a:noFill/>
            <a:ln w="9525">
              <a:noFill/>
              <a:miter lim="800000"/>
              <a:headEnd/>
              <a:tailEnd/>
            </a:ln>
          </p:spPr>
        </p:pic>
        <p:pic>
          <p:nvPicPr>
            <p:cNvPr id="27659" name="Picture 14"/>
            <p:cNvPicPr>
              <a:picLocks noChangeAspect="1" noChangeArrowheads="1"/>
            </p:cNvPicPr>
            <p:nvPr/>
          </p:nvPicPr>
          <p:blipFill>
            <a:blip r:embed="rId9" cstate="print"/>
            <a:srcRect/>
            <a:stretch>
              <a:fillRect/>
            </a:stretch>
          </p:blipFill>
          <p:spPr bwMode="auto">
            <a:xfrm>
              <a:off x="2700" y="2326"/>
              <a:ext cx="3060" cy="1994"/>
            </a:xfrm>
            <a:prstGeom prst="rect">
              <a:avLst/>
            </a:prstGeom>
            <a:noFill/>
            <a:ln w="9525">
              <a:noFill/>
              <a:miter lim="800000"/>
              <a:headEnd/>
              <a:tailEnd/>
            </a:ln>
          </p:spPr>
        </p:pic>
        <p:sp>
          <p:nvSpPr>
            <p:cNvPr id="16399" name="Text Box 15"/>
            <p:cNvSpPr txBox="1">
              <a:spLocks noChangeArrowheads="1"/>
            </p:cNvSpPr>
            <p:nvPr/>
          </p:nvSpPr>
          <p:spPr bwMode="auto">
            <a:xfrm>
              <a:off x="579" y="2299"/>
              <a:ext cx="3738" cy="383"/>
            </a:xfrm>
            <a:prstGeom prst="rect">
              <a:avLst/>
            </a:prstGeom>
            <a:noFill/>
            <a:ln w="36000">
              <a:noFill/>
              <a:miter lim="800000"/>
              <a:headEnd/>
              <a:tailEnd/>
            </a:ln>
          </p:spPr>
          <p:txBody>
            <a:bodyPr lIns="36000" tIns="36000" rIns="36000" bIns="36000">
              <a:spAutoFit/>
            </a:bodyPr>
            <a:lstStyle/>
            <a:p>
              <a:pPr marL="341313" indent="-341313" eaLnBrk="1" hangingPunct="1">
                <a:lnSpc>
                  <a:spcPct val="90000"/>
                </a:lnSpc>
                <a:spcBef>
                  <a:spcPts val="563"/>
                </a:spcBef>
                <a:buClr>
                  <a:srgbClr val="FFFFFF"/>
                </a:buClr>
                <a:buSzPct val="100000"/>
                <a:buFont typeface="Humanst521 XBdCn BT" pitchFamily="34" charset="-128"/>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cs-CZ" sz="3900" dirty="0">
                  <a:effectLst>
                    <a:outerShdw blurRad="38100" dist="38100" dir="2700000" algn="tl">
                      <a:srgbClr val="808080"/>
                    </a:outerShdw>
                  </a:effectLst>
                  <a:latin typeface="Arial" charset="0"/>
                  <a:ea typeface="+mn-ea"/>
                </a:rPr>
                <a:t>Průjem</a:t>
              </a:r>
              <a:endParaRPr lang="en-GB" sz="3900" dirty="0">
                <a:effectLst>
                  <a:outerShdw blurRad="38100" dist="38100" dir="2700000" algn="tl">
                    <a:srgbClr val="808080"/>
                  </a:outerShdw>
                </a:effectLst>
                <a:latin typeface="Arial" charset="0"/>
                <a:ea typeface="+mn-ea"/>
              </a:endParaRPr>
            </a:p>
          </p:txBody>
        </p:sp>
        <p:sp>
          <p:nvSpPr>
            <p:cNvPr id="19" name="Text Box 15"/>
            <p:cNvSpPr txBox="1">
              <a:spLocks noChangeArrowheads="1"/>
            </p:cNvSpPr>
            <p:nvPr/>
          </p:nvSpPr>
          <p:spPr bwMode="auto">
            <a:xfrm>
              <a:off x="566" y="2872"/>
              <a:ext cx="3738" cy="383"/>
            </a:xfrm>
            <a:prstGeom prst="rect">
              <a:avLst/>
            </a:prstGeom>
            <a:noFill/>
            <a:ln w="36000">
              <a:noFill/>
              <a:miter lim="800000"/>
              <a:headEnd/>
              <a:tailEnd/>
            </a:ln>
          </p:spPr>
          <p:txBody>
            <a:bodyPr lIns="36000" tIns="36000" rIns="36000" bIns="36000">
              <a:spAutoFit/>
            </a:bodyPr>
            <a:lstStyle/>
            <a:p>
              <a:pPr marL="341313" indent="-341313" eaLnBrk="1" hangingPunct="1">
                <a:lnSpc>
                  <a:spcPct val="90000"/>
                </a:lnSpc>
                <a:spcBef>
                  <a:spcPts val="563"/>
                </a:spcBef>
                <a:buClr>
                  <a:srgbClr val="FFFFFF"/>
                </a:buClr>
                <a:buSzPct val="100000"/>
                <a:buFont typeface="Humanst521 XBdCn BT" pitchFamily="34" charset="-128"/>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cs-CZ" sz="3900" dirty="0" smtClean="0">
                  <a:effectLst>
                    <a:outerShdw blurRad="38100" dist="38100" dir="2700000" algn="tl">
                      <a:srgbClr val="808080"/>
                    </a:outerShdw>
                  </a:effectLst>
                  <a:latin typeface="Arial" charset="0"/>
                  <a:ea typeface="+mn-ea"/>
                </a:rPr>
                <a:t>Pálení žáhy</a:t>
              </a:r>
              <a:endParaRPr lang="en-GB" sz="3900" dirty="0">
                <a:effectLst>
                  <a:outerShdw blurRad="38100" dist="38100" dir="2700000" algn="tl">
                    <a:srgbClr val="808080"/>
                  </a:outerShdw>
                </a:effectLst>
                <a:latin typeface="Arial" charset="0"/>
                <a:ea typeface="+mn-ea"/>
              </a:endParaRPr>
            </a:p>
          </p:txBody>
        </p:sp>
      </p:grpSp>
      <p:sp>
        <p:nvSpPr>
          <p:cNvPr id="16392" name="Text Box 8"/>
          <p:cNvSpPr txBox="1">
            <a:spLocks noChangeArrowheads="1"/>
          </p:cNvSpPr>
          <p:nvPr/>
        </p:nvSpPr>
        <p:spPr bwMode="auto">
          <a:xfrm>
            <a:off x="919163" y="2533650"/>
            <a:ext cx="7397750" cy="608013"/>
          </a:xfrm>
          <a:prstGeom prst="rect">
            <a:avLst/>
          </a:prstGeom>
          <a:noFill/>
          <a:ln w="36000">
            <a:noFill/>
            <a:miter lim="800000"/>
            <a:headEnd/>
            <a:tailEnd/>
          </a:ln>
        </p:spPr>
        <p:txBody>
          <a:bodyPr lIns="36000" tIns="36000" rIns="36000" bIns="36000">
            <a:spAutoFit/>
          </a:bodyPr>
          <a:lstStyle/>
          <a:p>
            <a:pPr marL="341313" indent="-341313" eaLnBrk="1" hangingPunct="1">
              <a:lnSpc>
                <a:spcPct val="90000"/>
              </a:lnSpc>
              <a:spcBef>
                <a:spcPts val="563"/>
              </a:spcBef>
              <a:buClr>
                <a:srgbClr val="FFFFFF"/>
              </a:buClr>
              <a:buSzPct val="100000"/>
              <a:buFont typeface="Humanst521 XBdCn BT" pitchFamily="34" charset="-128"/>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cs-CZ" sz="3900">
                <a:effectLst>
                  <a:outerShdw blurRad="38100" dist="38100" dir="2700000" algn="tl">
                    <a:srgbClr val="808080"/>
                  </a:outerShdw>
                </a:effectLst>
                <a:latin typeface="Arial" charset="0"/>
                <a:ea typeface="+mn-ea"/>
              </a:rPr>
              <a:t>Nadýmání, střevní plynatost</a:t>
            </a:r>
            <a:endParaRPr lang="en-GB" sz="3900">
              <a:effectLst>
                <a:outerShdw blurRad="38100" dist="38100" dir="2700000" algn="tl">
                  <a:srgbClr val="808080"/>
                </a:outerShdw>
              </a:effectLst>
              <a:latin typeface="Arial" charset="0"/>
              <a:ea typeface="+mn-ea"/>
            </a:endParaRPr>
          </a:p>
        </p:txBody>
      </p:sp>
      <p:sp>
        <p:nvSpPr>
          <p:cNvPr id="27656" name="WordArt 39"/>
          <p:cNvSpPr>
            <a:spLocks noChangeArrowheads="1" noChangeShapeType="1" noTextEdit="1"/>
          </p:cNvSpPr>
          <p:nvPr/>
        </p:nvSpPr>
        <p:spPr bwMode="auto">
          <a:xfrm>
            <a:off x="1331913" y="0"/>
            <a:ext cx="5753100" cy="1457325"/>
          </a:xfrm>
          <a:prstGeom prst="rect">
            <a:avLst/>
          </a:prstGeom>
        </p:spPr>
        <p:txBody>
          <a:bodyPr wrap="none" fromWordArt="1">
            <a:prstTxWarp prst="textSlantUp">
              <a:avLst>
                <a:gd name="adj" fmla="val 49565"/>
              </a:avLst>
            </a:prstTxWarp>
          </a:bodyPr>
          <a:lstStyle/>
          <a:p>
            <a:pPr algn="ctr"/>
            <a:r>
              <a:rPr lang="cs-CZ" sz="3600" kern="10">
                <a:ln w="9525">
                  <a:solidFill>
                    <a:srgbClr val="000000"/>
                  </a:solidFill>
                  <a:round/>
                  <a:headEnd/>
                  <a:tailEnd/>
                </a:ln>
                <a:gradFill rotWithShape="1">
                  <a:gsLst>
                    <a:gs pos="0">
                      <a:srgbClr val="6699FF"/>
                    </a:gs>
                    <a:gs pos="50000">
                      <a:srgbClr val="FFFFFF"/>
                    </a:gs>
                    <a:gs pos="100000">
                      <a:srgbClr val="6699FF"/>
                    </a:gs>
                  </a:gsLst>
                  <a:lin ang="5400000" scaled="1"/>
                </a:gradFill>
                <a:latin typeface="Arial Black"/>
              </a:rPr>
              <a:t>Účinky rostlinného uhlí</a:t>
            </a:r>
          </a:p>
        </p:txBody>
      </p:sp>
      <p:sp>
        <p:nvSpPr>
          <p:cNvPr id="27657" name="WordArt 40"/>
          <p:cNvSpPr>
            <a:spLocks noChangeArrowheads="1" noChangeShapeType="1" noTextEdit="1"/>
          </p:cNvSpPr>
          <p:nvPr/>
        </p:nvSpPr>
        <p:spPr bwMode="auto">
          <a:xfrm>
            <a:off x="5148263" y="692150"/>
            <a:ext cx="3455987" cy="1512888"/>
          </a:xfrm>
          <a:prstGeom prst="rect">
            <a:avLst/>
          </a:prstGeom>
        </p:spPr>
        <p:txBody>
          <a:bodyPr wrap="none" fromWordArt="1">
            <a:prstTxWarp prst="textSlantUp">
              <a:avLst>
                <a:gd name="adj" fmla="val 25144"/>
              </a:avLst>
            </a:prstTxWarp>
          </a:bodyPr>
          <a:lstStyle/>
          <a:p>
            <a:pPr algn="ctr"/>
            <a:r>
              <a:rPr lang="cs-CZ" sz="3600" kern="10">
                <a:ln w="9525">
                  <a:solidFill>
                    <a:srgbClr val="000000"/>
                  </a:solidFill>
                  <a:round/>
                  <a:headEnd/>
                  <a:tailEnd/>
                </a:ln>
                <a:gradFill rotWithShape="1">
                  <a:gsLst>
                    <a:gs pos="0">
                      <a:srgbClr val="6699FF"/>
                    </a:gs>
                    <a:gs pos="50000">
                      <a:srgbClr val="FFFFFF"/>
                    </a:gs>
                    <a:gs pos="100000">
                      <a:srgbClr val="6699FF"/>
                    </a:gs>
                  </a:gsLst>
                  <a:lin ang="5400000" scaled="1"/>
                </a:gradFill>
                <a:latin typeface="Arial Black"/>
              </a:rPr>
              <a:t>Především na</a:t>
            </a:r>
          </a:p>
          <a:p>
            <a:pPr algn="ctr"/>
            <a:r>
              <a:rPr lang="cs-CZ" sz="3600" kern="10">
                <a:ln w="9525">
                  <a:solidFill>
                    <a:srgbClr val="000000"/>
                  </a:solidFill>
                  <a:round/>
                  <a:headEnd/>
                  <a:tailEnd/>
                </a:ln>
                <a:gradFill rotWithShape="1">
                  <a:gsLst>
                    <a:gs pos="0">
                      <a:srgbClr val="6699FF"/>
                    </a:gs>
                    <a:gs pos="50000">
                      <a:srgbClr val="FFFFFF"/>
                    </a:gs>
                    <a:gs pos="100000">
                      <a:srgbClr val="6699FF"/>
                    </a:gs>
                  </a:gsLst>
                  <a:lin ang="5400000" scaled="1"/>
                </a:gradFill>
                <a:latin typeface="Arial Black"/>
              </a:rPr>
              <a:t>trávící problémy</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1639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499"/>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2"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8674" name="Picture 1"/>
          <p:cNvPicPr>
            <a:picLocks noChangeAspect="1" noChangeArrowheads="1"/>
          </p:cNvPicPr>
          <p:nvPr/>
        </p:nvPicPr>
        <p:blipFill>
          <a:blip r:embed="rId3" cstate="print"/>
          <a:srcRect/>
          <a:stretch>
            <a:fillRect/>
          </a:stretch>
        </p:blipFill>
        <p:spPr bwMode="auto">
          <a:xfrm>
            <a:off x="0" y="0"/>
            <a:ext cx="9144000" cy="6856413"/>
          </a:xfrm>
          <a:prstGeom prst="rect">
            <a:avLst/>
          </a:prstGeom>
          <a:noFill/>
          <a:ln w="9525">
            <a:noFill/>
            <a:miter lim="800000"/>
            <a:headEnd/>
            <a:tailEnd/>
          </a:ln>
        </p:spPr>
      </p:pic>
      <p:sp>
        <p:nvSpPr>
          <p:cNvPr id="17422" name="Text Box 14"/>
          <p:cNvSpPr txBox="1">
            <a:spLocks noChangeArrowheads="1"/>
          </p:cNvSpPr>
          <p:nvPr/>
        </p:nvSpPr>
        <p:spPr bwMode="auto">
          <a:xfrm>
            <a:off x="142875" y="5295900"/>
            <a:ext cx="9202738" cy="1338263"/>
          </a:xfrm>
          <a:prstGeom prst="rect">
            <a:avLst/>
          </a:prstGeom>
          <a:noFill/>
          <a:ln w="9525">
            <a:noFill/>
            <a:miter lim="800000"/>
            <a:headEnd/>
            <a:tailEnd/>
          </a:ln>
          <a:effectLst/>
        </p:spPr>
        <p:txBody>
          <a:bodyPr wrap="none">
            <a:spAutoFit/>
          </a:bodyPr>
          <a:lstStyle/>
          <a:p>
            <a:pPr>
              <a:defRPr/>
            </a:pPr>
            <a:r>
              <a:rPr lang="cs-CZ" sz="2700" dirty="0">
                <a:effectLst>
                  <a:outerShdw blurRad="38100" dist="38100" dir="2700000" algn="tl">
                    <a:srgbClr val="808080"/>
                  </a:outerShdw>
                </a:effectLst>
                <a:ea typeface="+mn-ea"/>
              </a:rPr>
              <a:t>Rostlinné uhlí je vhodné zvolit při otravě dětí i </a:t>
            </a:r>
            <a:r>
              <a:rPr lang="cs-CZ" sz="2700" dirty="0" err="1">
                <a:effectLst>
                  <a:outerShdw blurRad="38100" dist="38100" dir="2700000" algn="tl">
                    <a:srgbClr val="808080"/>
                  </a:outerShdw>
                </a:effectLst>
                <a:ea typeface="+mn-ea"/>
              </a:rPr>
              <a:t>dospě</a:t>
            </a:r>
            <a:r>
              <a:rPr lang="cs-CZ" sz="2700" dirty="0">
                <a:effectLst>
                  <a:outerShdw blurRad="38100" dist="38100" dir="2700000" algn="tl">
                    <a:srgbClr val="808080"/>
                  </a:outerShdw>
                </a:effectLst>
                <a:ea typeface="+mn-ea"/>
              </a:rPr>
              <a:t>-</a:t>
            </a:r>
            <a:br>
              <a:rPr lang="cs-CZ" sz="2700" dirty="0">
                <a:effectLst>
                  <a:outerShdw blurRad="38100" dist="38100" dir="2700000" algn="tl">
                    <a:srgbClr val="808080"/>
                  </a:outerShdw>
                </a:effectLst>
                <a:ea typeface="+mn-ea"/>
              </a:rPr>
            </a:br>
            <a:r>
              <a:rPr lang="cs-CZ" sz="2700" dirty="0" err="1">
                <a:effectLst>
                  <a:outerShdw blurRad="38100" dist="38100" dir="2700000" algn="tl">
                    <a:srgbClr val="808080"/>
                  </a:outerShdw>
                </a:effectLst>
                <a:ea typeface="+mn-ea"/>
              </a:rPr>
              <a:t>lých</a:t>
            </a:r>
            <a:r>
              <a:rPr lang="cs-CZ" sz="2700" dirty="0">
                <a:effectLst>
                  <a:outerShdw blurRad="38100" dist="38100" dir="2700000" algn="tl">
                    <a:srgbClr val="808080"/>
                  </a:outerShdw>
                </a:effectLst>
                <a:ea typeface="+mn-ea"/>
              </a:rPr>
              <a:t>. Je nejúčinnější, když se vypije do 30 minut po</a:t>
            </a:r>
            <a:br>
              <a:rPr lang="cs-CZ" sz="2700" dirty="0">
                <a:effectLst>
                  <a:outerShdw blurRad="38100" dist="38100" dir="2700000" algn="tl">
                    <a:srgbClr val="808080"/>
                  </a:outerShdw>
                </a:effectLst>
                <a:ea typeface="+mn-ea"/>
              </a:rPr>
            </a:br>
            <a:r>
              <a:rPr lang="cs-CZ" sz="2700" dirty="0">
                <a:effectLst>
                  <a:outerShdw blurRad="38100" dist="38100" dir="2700000" algn="tl">
                    <a:srgbClr val="808080"/>
                  </a:outerShdw>
                </a:effectLst>
                <a:ea typeface="+mn-ea"/>
              </a:rPr>
              <a:t>spolknutí jedu. </a:t>
            </a:r>
          </a:p>
        </p:txBody>
      </p:sp>
      <p:sp>
        <p:nvSpPr>
          <p:cNvPr id="28676" name="WordArt 15"/>
          <p:cNvSpPr>
            <a:spLocks noChangeArrowheads="1" noChangeShapeType="1" noTextEdit="1"/>
          </p:cNvSpPr>
          <p:nvPr/>
        </p:nvSpPr>
        <p:spPr bwMode="auto">
          <a:xfrm>
            <a:off x="1042988" y="609600"/>
            <a:ext cx="1852612" cy="381000"/>
          </a:xfrm>
          <a:prstGeom prst="rect">
            <a:avLst/>
          </a:prstGeom>
        </p:spPr>
        <p:txBody>
          <a:bodyPr wrap="none" fromWordArt="1">
            <a:prstTxWarp prst="textPlain">
              <a:avLst>
                <a:gd name="adj" fmla="val 50000"/>
              </a:avLst>
            </a:prstTxWarp>
          </a:bodyPr>
          <a:lstStyle/>
          <a:p>
            <a:pPr algn="ctr"/>
            <a:r>
              <a:rPr lang="cs-CZ" sz="2000" kern="10">
                <a:ln w="9525">
                  <a:solidFill>
                    <a:srgbClr val="000000"/>
                  </a:solidFill>
                  <a:round/>
                  <a:headEnd/>
                  <a:tailEnd/>
                </a:ln>
                <a:solidFill>
                  <a:srgbClr val="FFCC99"/>
                </a:solidFill>
                <a:latin typeface="Arial Black"/>
              </a:rPr>
              <a:t>Otrava</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9698" name="Picture 1"/>
          <p:cNvPicPr>
            <a:picLocks noChangeAspect="1" noChangeArrowheads="1"/>
          </p:cNvPicPr>
          <p:nvPr/>
        </p:nvPicPr>
        <p:blipFill>
          <a:blip r:embed="rId3" cstate="print"/>
          <a:srcRect/>
          <a:stretch>
            <a:fillRect/>
          </a:stretch>
        </p:blipFill>
        <p:spPr bwMode="auto">
          <a:xfrm>
            <a:off x="0" y="-819150"/>
            <a:ext cx="9144000" cy="6856413"/>
          </a:xfrm>
          <a:prstGeom prst="rect">
            <a:avLst/>
          </a:prstGeom>
          <a:noFill/>
          <a:ln w="9525">
            <a:noFill/>
            <a:miter lim="800000"/>
            <a:headEnd/>
            <a:tailEnd/>
          </a:ln>
        </p:spPr>
      </p:pic>
      <p:sp>
        <p:nvSpPr>
          <p:cNvPr id="18436" name="Text Box 4"/>
          <p:cNvSpPr txBox="1">
            <a:spLocks noChangeArrowheads="1"/>
          </p:cNvSpPr>
          <p:nvPr/>
        </p:nvSpPr>
        <p:spPr bwMode="auto">
          <a:xfrm>
            <a:off x="107950" y="5511800"/>
            <a:ext cx="8893175" cy="1246188"/>
          </a:xfrm>
          <a:prstGeom prst="rect">
            <a:avLst/>
          </a:prstGeom>
          <a:gradFill rotWithShape="1">
            <a:gsLst>
              <a:gs pos="0">
                <a:srgbClr val="660066">
                  <a:gamma/>
                  <a:shade val="46275"/>
                  <a:invGamma/>
                </a:srgbClr>
              </a:gs>
              <a:gs pos="50000">
                <a:srgbClr val="660066"/>
              </a:gs>
              <a:gs pos="100000">
                <a:srgbClr val="660066">
                  <a:gamma/>
                  <a:shade val="46275"/>
                  <a:invGamma/>
                </a:srgbClr>
              </a:gs>
            </a:gsLst>
            <a:lin ang="5400000" scaled="1"/>
          </a:gradFill>
          <a:ln w="9525">
            <a:noFill/>
            <a:miter lim="800000"/>
            <a:headEnd/>
            <a:tailEnd/>
          </a:ln>
          <a:effectLst/>
        </p:spPr>
        <p:txBody>
          <a:bodyPr wrap="none">
            <a:spAutoFit/>
          </a:bodyPr>
          <a:lstStyle/>
          <a:p>
            <a:pPr>
              <a:defRPr/>
            </a:pPr>
            <a:r>
              <a:rPr lang="cs-CZ" sz="2500" dirty="0">
                <a:effectLst>
                  <a:outerShdw blurRad="38100" dist="38100" dir="2700000" algn="tl">
                    <a:srgbClr val="000000"/>
                  </a:outerShdw>
                </a:effectLst>
                <a:ea typeface="+mn-ea"/>
              </a:rPr>
              <a:t>V případě otravy je třeba okamžitě vypít 4-10 </a:t>
            </a:r>
            <a:r>
              <a:rPr lang="cs-CZ" sz="2500" dirty="0" err="1">
                <a:effectLst>
                  <a:outerShdw blurRad="38100" dist="38100" dir="2700000" algn="tl">
                    <a:srgbClr val="000000"/>
                  </a:outerShdw>
                </a:effectLst>
                <a:ea typeface="+mn-ea"/>
              </a:rPr>
              <a:t>pol.lž</a:t>
            </a:r>
            <a:r>
              <a:rPr lang="cs-CZ" sz="2500" dirty="0">
                <a:effectLst>
                  <a:outerShdw blurRad="38100" dist="38100" dir="2700000" algn="tl">
                    <a:srgbClr val="000000"/>
                  </a:outerShdw>
                </a:effectLst>
                <a:ea typeface="+mn-ea"/>
              </a:rPr>
              <a:t>.</a:t>
            </a:r>
            <a:br>
              <a:rPr lang="cs-CZ" sz="2500" dirty="0">
                <a:effectLst>
                  <a:outerShdw blurRad="38100" dist="38100" dir="2700000" algn="tl">
                    <a:srgbClr val="000000"/>
                  </a:outerShdw>
                </a:effectLst>
                <a:ea typeface="+mn-ea"/>
              </a:rPr>
            </a:br>
            <a:r>
              <a:rPr lang="cs-CZ" sz="2500" dirty="0">
                <a:effectLst>
                  <a:outerShdw blurRad="38100" dist="38100" dir="2700000" algn="tl">
                    <a:srgbClr val="000000"/>
                  </a:outerShdw>
                </a:effectLst>
                <a:ea typeface="+mn-ea"/>
              </a:rPr>
              <a:t>Rostlinného uhlí s vodou. Můžete je pít v 10minutových</a:t>
            </a:r>
            <a:br>
              <a:rPr lang="cs-CZ" sz="2500" dirty="0">
                <a:effectLst>
                  <a:outerShdw blurRad="38100" dist="38100" dir="2700000" algn="tl">
                    <a:srgbClr val="000000"/>
                  </a:outerShdw>
                </a:effectLst>
                <a:ea typeface="+mn-ea"/>
              </a:rPr>
            </a:br>
            <a:r>
              <a:rPr lang="cs-CZ" sz="2500" dirty="0">
                <a:effectLst>
                  <a:outerShdw blurRad="38100" dist="38100" dir="2700000" algn="tl">
                    <a:srgbClr val="000000"/>
                  </a:outerShdw>
                </a:effectLst>
                <a:ea typeface="+mn-ea"/>
              </a:rPr>
              <a:t>intervalech. Pak </a:t>
            </a:r>
            <a:r>
              <a:rPr lang="cs-CZ" sz="2500" dirty="0" err="1">
                <a:effectLst>
                  <a:outerShdw blurRad="38100" dist="38100" dir="2700000" algn="tl">
                    <a:srgbClr val="000000"/>
                  </a:outerShdw>
                </a:effectLst>
                <a:ea typeface="+mn-ea"/>
              </a:rPr>
              <a:t>pt.zavézt</a:t>
            </a:r>
            <a:r>
              <a:rPr lang="cs-CZ" sz="2500" dirty="0">
                <a:effectLst>
                  <a:outerShdw blurRad="38100" dist="38100" dir="2700000" algn="tl">
                    <a:srgbClr val="000000"/>
                  </a:outerShdw>
                </a:effectLst>
                <a:ea typeface="+mn-ea"/>
              </a:rPr>
              <a:t> do nemocnice na pozorování.</a:t>
            </a: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cstate="print"/>
          <a:srcRect/>
          <a:stretch>
            <a:fillRect/>
          </a:stretch>
        </p:blipFill>
        <p:spPr bwMode="auto">
          <a:xfrm>
            <a:off x="0" y="0"/>
            <a:ext cx="9144000" cy="6856413"/>
          </a:xfrm>
          <a:prstGeom prst="rect">
            <a:avLst/>
          </a:prstGeom>
          <a:noFill/>
          <a:ln w="9525">
            <a:noFill/>
            <a:miter lim="800000"/>
            <a:headEnd/>
            <a:tailEnd/>
          </a:ln>
        </p:spPr>
      </p:pic>
      <p:sp>
        <p:nvSpPr>
          <p:cNvPr id="79875" name="Text Box 3"/>
          <p:cNvSpPr txBox="1">
            <a:spLocks noChangeArrowheads="1"/>
          </p:cNvSpPr>
          <p:nvPr/>
        </p:nvSpPr>
        <p:spPr bwMode="auto">
          <a:xfrm>
            <a:off x="2667000" y="533400"/>
            <a:ext cx="6172200" cy="1260475"/>
          </a:xfrm>
          <a:prstGeom prst="rect">
            <a:avLst/>
          </a:prstGeom>
          <a:noFill/>
          <a:ln w="36000">
            <a:noFill/>
            <a:miter lim="800000"/>
            <a:headEnd/>
            <a:tailEnd/>
          </a:ln>
        </p:spPr>
        <p:txBody>
          <a:bodyPr lIns="36000" tIns="36000" rIns="36000" bIns="36000">
            <a:spAutoFit/>
          </a:bodyPr>
          <a:lstStyle/>
          <a:p>
            <a:pPr algn="r" eaLnBrk="1" hangingPunct="1">
              <a:buClr>
                <a:srgbClr val="FFFFFF"/>
              </a:buClr>
              <a:buSzPct val="100000"/>
              <a:buFont typeface="Humanst521 XBdCn BT" pitchFamily="34" charset="-128"/>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cs-CZ" sz="3900" b="1">
                <a:effectLst>
                  <a:outerShdw blurRad="38100" dist="38100" dir="2700000" algn="tl">
                    <a:srgbClr val="808080"/>
                  </a:outerShdw>
                </a:effectLst>
                <a:latin typeface="Times New Roman" pitchFamily="18" charset="0"/>
                <a:ea typeface="+mn-ea"/>
              </a:rPr>
              <a:t>Okamžitě vypijte</a:t>
            </a:r>
            <a:br>
              <a:rPr lang="cs-CZ" sz="3900" b="1">
                <a:effectLst>
                  <a:outerShdw blurRad="38100" dist="38100" dir="2700000" algn="tl">
                    <a:srgbClr val="808080"/>
                  </a:outerShdw>
                </a:effectLst>
                <a:latin typeface="Times New Roman" pitchFamily="18" charset="0"/>
                <a:ea typeface="+mn-ea"/>
              </a:rPr>
            </a:br>
            <a:r>
              <a:rPr lang="cs-CZ" sz="3900" b="1">
                <a:effectLst>
                  <a:outerShdw blurRad="38100" dist="38100" dir="2700000" algn="tl">
                    <a:srgbClr val="808080"/>
                  </a:outerShdw>
                </a:effectLst>
                <a:latin typeface="Times New Roman" pitchFamily="18" charset="0"/>
                <a:ea typeface="+mn-ea"/>
              </a:rPr>
              <a:t> sklenici rostlinného uhlí</a:t>
            </a:r>
            <a:endParaRPr lang="en-GB" sz="3900" b="1">
              <a:effectLst>
                <a:outerShdw blurRad="38100" dist="38100" dir="2700000" algn="tl">
                  <a:srgbClr val="808080"/>
                </a:outerShdw>
              </a:effectLst>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cstate="print"/>
          <a:srcRect/>
          <a:stretch>
            <a:fillRect/>
          </a:stretch>
        </p:blipFill>
        <p:spPr bwMode="auto">
          <a:xfrm>
            <a:off x="0" y="0"/>
            <a:ext cx="9144000" cy="6856413"/>
          </a:xfrm>
          <a:prstGeom prst="rect">
            <a:avLst/>
          </a:prstGeom>
          <a:noFill/>
          <a:ln w="9525">
            <a:noFill/>
            <a:miter lim="800000"/>
            <a:headEnd/>
            <a:tailEnd/>
          </a:ln>
        </p:spPr>
      </p:pic>
      <p:sp>
        <p:nvSpPr>
          <p:cNvPr id="81923" name="Text Box 3"/>
          <p:cNvSpPr txBox="1">
            <a:spLocks noChangeArrowheads="1"/>
          </p:cNvSpPr>
          <p:nvPr/>
        </p:nvSpPr>
        <p:spPr bwMode="auto">
          <a:xfrm>
            <a:off x="3048000" y="5003800"/>
            <a:ext cx="6096000" cy="1854200"/>
          </a:xfrm>
          <a:prstGeom prst="rect">
            <a:avLst/>
          </a:prstGeom>
          <a:noFill/>
          <a:ln w="36000">
            <a:noFill/>
            <a:miter lim="800000"/>
            <a:headEnd/>
            <a:tailEnd/>
          </a:ln>
        </p:spPr>
        <p:txBody>
          <a:bodyPr lIns="36000" tIns="36000" rIns="36000" bIns="36000">
            <a:spAutoFit/>
          </a:bodyPr>
          <a:lstStyle/>
          <a:p>
            <a:pPr algn="r" eaLnBrk="1" hangingPunct="1">
              <a:buClr>
                <a:srgbClr val="FFFFFF"/>
              </a:buClr>
              <a:buSzPct val="100000"/>
              <a:buFont typeface="Humanst521 XBdCn BT" pitchFamily="34" charset="-128"/>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cs-CZ" sz="3900" b="1">
                <a:effectLst>
                  <a:outerShdw blurRad="38100" dist="38100" dir="2700000" algn="tl">
                    <a:srgbClr val="808080"/>
                  </a:outerShdw>
                </a:effectLst>
                <a:latin typeface="Times New Roman" pitchFamily="18" charset="0"/>
                <a:ea typeface="+mn-ea"/>
              </a:rPr>
              <a:t>Znovu naplňte sklenici a vypijte zbytek uhlí</a:t>
            </a:r>
            <a:endParaRPr lang="en-GB" sz="3900" b="1">
              <a:effectLst>
                <a:outerShdw blurRad="38100" dist="38100" dir="2700000" algn="tl">
                  <a:srgbClr val="808080"/>
                </a:outerShdw>
              </a:effectLst>
              <a:latin typeface="Times New Roman" pitchFamily="18" charset="0"/>
              <a:ea typeface="+mn-ea"/>
            </a:endParaRPr>
          </a:p>
          <a:p>
            <a:pPr algn="r" eaLnBrk="1" hangingPunct="1">
              <a:buClr>
                <a:srgbClr val="FFFFFF"/>
              </a:buClr>
              <a:buSzPct val="100000"/>
              <a:buFont typeface="Humanst521 XBdCn BT" pitchFamily="34" charset="-128"/>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3900" b="1">
              <a:effectLst>
                <a:outerShdw blurRad="38100" dist="38100" dir="2700000" algn="tl">
                  <a:srgbClr val="808080"/>
                </a:outerShdw>
              </a:effectLst>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cstate="print"/>
          <a:srcRect/>
          <a:stretch>
            <a:fillRect/>
          </a:stretch>
        </p:blipFill>
        <p:spPr bwMode="auto">
          <a:xfrm>
            <a:off x="0" y="0"/>
            <a:ext cx="9144000" cy="6856413"/>
          </a:xfrm>
          <a:prstGeom prst="rect">
            <a:avLst/>
          </a:prstGeom>
          <a:noFill/>
          <a:ln w="9525">
            <a:noFill/>
            <a:miter lim="800000"/>
            <a:headEnd/>
            <a:tailEnd/>
          </a:ln>
        </p:spPr>
      </p:pic>
      <p:sp>
        <p:nvSpPr>
          <p:cNvPr id="83971" name="Text Box 3"/>
          <p:cNvSpPr txBox="1">
            <a:spLocks noChangeArrowheads="1"/>
          </p:cNvSpPr>
          <p:nvPr/>
        </p:nvSpPr>
        <p:spPr bwMode="auto">
          <a:xfrm>
            <a:off x="457200" y="4953000"/>
            <a:ext cx="3595688" cy="1260475"/>
          </a:xfrm>
          <a:prstGeom prst="rect">
            <a:avLst/>
          </a:prstGeom>
          <a:noFill/>
          <a:ln w="36000">
            <a:noFill/>
            <a:miter lim="800000"/>
            <a:headEnd/>
            <a:tailEnd/>
          </a:ln>
        </p:spPr>
        <p:txBody>
          <a:bodyPr lIns="36000" tIns="36000" rIns="36000" bIns="36000">
            <a:spAutoFit/>
          </a:bodyPr>
          <a:lstStyle/>
          <a:p>
            <a:pPr eaLnBrk="1" hangingPunct="1">
              <a:buClr>
                <a:srgbClr val="FFFFFF"/>
              </a:buClr>
              <a:buSzPct val="100000"/>
              <a:buFont typeface="Humanst521 XBdCn BT" pitchFamily="34" charset="-128"/>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cs-CZ" sz="3900" b="1">
                <a:effectLst>
                  <a:outerShdw blurRad="38100" dist="38100" dir="2700000" algn="tl">
                    <a:srgbClr val="808080"/>
                  </a:outerShdw>
                </a:effectLst>
                <a:latin typeface="Times New Roman" pitchFamily="18" charset="0"/>
                <a:ea typeface="+mn-ea"/>
              </a:rPr>
              <a:t>Opakujte dávku uhlí za 10 minut</a:t>
            </a:r>
            <a:endParaRPr lang="en-GB" sz="3900" b="1">
              <a:effectLst>
                <a:outerShdw blurRad="38100" dist="38100" dir="2700000" algn="tl">
                  <a:srgbClr val="808080"/>
                </a:outerShdw>
              </a:effectLst>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468313" y="1557338"/>
            <a:ext cx="8229600" cy="4525962"/>
          </a:xfrm>
        </p:spPr>
        <p:txBody>
          <a:bodyPr/>
          <a:lstStyle/>
          <a:p>
            <a:pPr eaLnBrk="1" hangingPunct="1">
              <a:defRPr/>
            </a:pPr>
            <a:endParaRPr lang="cs-CZ" dirty="0" smtClean="0"/>
          </a:p>
          <a:p>
            <a:pPr eaLnBrk="1" hangingPunct="1">
              <a:defRPr/>
            </a:pPr>
            <a:r>
              <a:rPr lang="cs-CZ" dirty="0" smtClean="0">
                <a:solidFill>
                  <a:schemeClr val="hlink"/>
                </a:solidFill>
              </a:rPr>
              <a:t>JE PRVNÍ KROK  KE ZDRAVÉMU TĚLU</a:t>
            </a:r>
          </a:p>
          <a:p>
            <a:pPr eaLnBrk="1" hangingPunct="1">
              <a:defRPr/>
            </a:pPr>
            <a:r>
              <a:rPr lang="cs-CZ" dirty="0" smtClean="0">
                <a:solidFill>
                  <a:schemeClr val="hlink"/>
                </a:solidFill>
              </a:rPr>
              <a:t>PŘIROZENÉ KANÁLY JSOU KOŽNÍ PORY</a:t>
            </a:r>
          </a:p>
          <a:p>
            <a:pPr eaLnBrk="1" hangingPunct="1">
              <a:defRPr/>
            </a:pPr>
            <a:r>
              <a:rPr lang="cs-CZ" dirty="0" smtClean="0">
                <a:solidFill>
                  <a:schemeClr val="hlink"/>
                </a:solidFill>
              </a:rPr>
              <a:t>       PLÍCE            LEDVINY            STŘEVO</a:t>
            </a:r>
          </a:p>
        </p:txBody>
      </p:sp>
      <p:sp>
        <p:nvSpPr>
          <p:cNvPr id="6147" name="WordArt 4"/>
          <p:cNvSpPr>
            <a:spLocks noChangeArrowheads="1" noChangeShapeType="1" noTextEdit="1"/>
          </p:cNvSpPr>
          <p:nvPr/>
        </p:nvSpPr>
        <p:spPr bwMode="auto">
          <a:xfrm>
            <a:off x="900113" y="260350"/>
            <a:ext cx="6781800" cy="1076325"/>
          </a:xfrm>
          <a:prstGeom prst="rect">
            <a:avLst/>
          </a:prstGeom>
        </p:spPr>
        <p:txBody>
          <a:bodyPr wrap="none" fromWordArt="1">
            <a:prstTxWarp prst="textPlain">
              <a:avLst>
                <a:gd name="adj" fmla="val 50000"/>
              </a:avLst>
            </a:prstTxWarp>
          </a:bodyPr>
          <a:lstStyle/>
          <a:p>
            <a:pPr algn="ctr"/>
            <a:r>
              <a:rPr lang="cs-CZ" sz="6000" b="1" kern="10" spc="1201">
                <a:ln w="9525">
                  <a:noFill/>
                  <a:round/>
                  <a:headEnd/>
                  <a:tailEnd/>
                </a:ln>
                <a:solidFill>
                  <a:srgbClr val="FFFF00"/>
                </a:solidFill>
                <a:effectLst>
                  <a:outerShdw dist="45791" dir="3378596" algn="ctr" rotWithShape="0">
                    <a:srgbClr val="4D4D4D">
                      <a:alpha val="79999"/>
                    </a:srgbClr>
                  </a:outerShdw>
                </a:effectLst>
                <a:latin typeface="Arial Black"/>
              </a:rPr>
              <a:t>ZEVNÍ  OČISTA</a:t>
            </a:r>
          </a:p>
        </p:txBody>
      </p:sp>
      <p:pic>
        <p:nvPicPr>
          <p:cNvPr id="6148" name="Picture 5" descr="nekurakovyplice"/>
          <p:cNvPicPr>
            <a:picLocks noChangeAspect="1" noChangeArrowheads="1"/>
          </p:cNvPicPr>
          <p:nvPr/>
        </p:nvPicPr>
        <p:blipFill>
          <a:blip r:embed="rId3" cstate="print"/>
          <a:srcRect/>
          <a:stretch>
            <a:fillRect/>
          </a:stretch>
        </p:blipFill>
        <p:spPr bwMode="auto">
          <a:xfrm>
            <a:off x="1116013" y="4797425"/>
            <a:ext cx="1905000" cy="1871663"/>
          </a:xfrm>
          <a:prstGeom prst="rect">
            <a:avLst/>
          </a:prstGeom>
          <a:noFill/>
          <a:ln w="9525">
            <a:noFill/>
            <a:miter lim="800000"/>
            <a:headEnd/>
            <a:tailEnd/>
          </a:ln>
        </p:spPr>
      </p:pic>
      <p:pic>
        <p:nvPicPr>
          <p:cNvPr id="6149" name="Picture 7" descr="Bez názvu"/>
          <p:cNvPicPr>
            <a:picLocks noChangeAspect="1" noChangeArrowheads="1"/>
          </p:cNvPicPr>
          <p:nvPr/>
        </p:nvPicPr>
        <p:blipFill>
          <a:blip r:embed="rId4" cstate="print"/>
          <a:srcRect/>
          <a:stretch>
            <a:fillRect/>
          </a:stretch>
        </p:blipFill>
        <p:spPr bwMode="auto">
          <a:xfrm>
            <a:off x="3924300" y="4724400"/>
            <a:ext cx="1847850" cy="1871663"/>
          </a:xfrm>
          <a:prstGeom prst="rect">
            <a:avLst/>
          </a:prstGeom>
          <a:noFill/>
          <a:ln w="9525">
            <a:noFill/>
            <a:miter lim="800000"/>
            <a:headEnd/>
            <a:tailEnd/>
          </a:ln>
        </p:spPr>
      </p:pic>
      <p:pic>
        <p:nvPicPr>
          <p:cNvPr id="6150" name="Picture 8" descr="CAVPRHIV"/>
          <p:cNvPicPr>
            <a:picLocks noChangeAspect="1" noChangeArrowheads="1"/>
          </p:cNvPicPr>
          <p:nvPr/>
        </p:nvPicPr>
        <p:blipFill>
          <a:blip r:embed="rId5" cstate="print"/>
          <a:srcRect/>
          <a:stretch>
            <a:fillRect/>
          </a:stretch>
        </p:blipFill>
        <p:spPr bwMode="auto">
          <a:xfrm>
            <a:off x="6877050" y="4797425"/>
            <a:ext cx="1584325" cy="1798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cstate="print"/>
          <a:srcRect/>
          <a:stretch>
            <a:fillRect/>
          </a:stretch>
        </p:blipFill>
        <p:spPr bwMode="auto">
          <a:xfrm>
            <a:off x="0" y="0"/>
            <a:ext cx="9144000" cy="6856413"/>
          </a:xfrm>
          <a:prstGeom prst="rect">
            <a:avLst/>
          </a:prstGeom>
          <a:noFill/>
          <a:ln w="9525">
            <a:noFill/>
            <a:miter lim="800000"/>
            <a:headEnd/>
            <a:tailEnd/>
          </a:ln>
        </p:spPr>
      </p:pic>
      <p:sp>
        <p:nvSpPr>
          <p:cNvPr id="86019" name="Text Box 3"/>
          <p:cNvSpPr txBox="1">
            <a:spLocks noChangeArrowheads="1"/>
          </p:cNvSpPr>
          <p:nvPr/>
        </p:nvSpPr>
        <p:spPr bwMode="auto">
          <a:xfrm>
            <a:off x="3048000" y="457200"/>
            <a:ext cx="5862638" cy="1260475"/>
          </a:xfrm>
          <a:prstGeom prst="rect">
            <a:avLst/>
          </a:prstGeom>
          <a:noFill/>
          <a:ln w="36000">
            <a:noFill/>
            <a:miter lim="800000"/>
            <a:headEnd/>
            <a:tailEnd/>
          </a:ln>
        </p:spPr>
        <p:txBody>
          <a:bodyPr lIns="36000" tIns="36000" rIns="36000" bIns="36000">
            <a:spAutoFit/>
          </a:bodyPr>
          <a:lstStyle/>
          <a:p>
            <a:pPr algn="r" eaLnBrk="1" hangingPunct="1">
              <a:buClr>
                <a:srgbClr val="FFFFFF"/>
              </a:buClr>
              <a:buSzPct val="100000"/>
              <a:buFont typeface="Humanst521 XBdCn BT" pitchFamily="34" charset="-128"/>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cs-CZ" sz="3900" b="1">
                <a:effectLst>
                  <a:outerShdw blurRad="38100" dist="38100" dir="2700000" algn="tl">
                    <a:srgbClr val="808080"/>
                  </a:outerShdw>
                </a:effectLst>
                <a:latin typeface="Times New Roman" pitchFamily="18" charset="0"/>
                <a:ea typeface="+mn-ea"/>
              </a:rPr>
              <a:t>Pozdější léčba a kontrola</a:t>
            </a:r>
            <a:endParaRPr lang="en-GB" sz="3900" b="1">
              <a:effectLst>
                <a:outerShdw blurRad="38100" dist="38100" dir="2700000" algn="tl">
                  <a:srgbClr val="808080"/>
                </a:outerShdw>
              </a:effectLst>
            </a:endParaRPr>
          </a:p>
          <a:p>
            <a:pPr algn="r" eaLnBrk="1" hangingPunct="1">
              <a:buClr>
                <a:srgbClr val="FFFFFF"/>
              </a:buClr>
              <a:buSzPct val="100000"/>
              <a:buFont typeface="Humanst521 XBdCn BT" pitchFamily="34" charset="-128"/>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3900" b="1">
              <a:effectLst>
                <a:outerShdw blurRad="38100" dist="38100" dir="2700000" algn="tl">
                  <a:srgbClr val="808080"/>
                </a:outerShdw>
              </a:effectLst>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cstate="print"/>
          <a:srcRect/>
          <a:stretch>
            <a:fillRect/>
          </a:stretch>
        </p:blipFill>
        <p:spPr bwMode="auto">
          <a:xfrm>
            <a:off x="0" y="0"/>
            <a:ext cx="9144000" cy="6856413"/>
          </a:xfrm>
          <a:prstGeom prst="rect">
            <a:avLst/>
          </a:prstGeom>
          <a:noFill/>
          <a:ln w="9525">
            <a:noFill/>
            <a:miter lim="800000"/>
            <a:headEnd/>
            <a:tailEnd/>
          </a:ln>
        </p:spPr>
      </p:pic>
      <p:sp>
        <p:nvSpPr>
          <p:cNvPr id="88067" name="Text Box 3"/>
          <p:cNvSpPr txBox="1">
            <a:spLocks noChangeArrowheads="1"/>
          </p:cNvSpPr>
          <p:nvPr/>
        </p:nvSpPr>
        <p:spPr bwMode="auto">
          <a:xfrm>
            <a:off x="919163" y="682625"/>
            <a:ext cx="4883150" cy="666750"/>
          </a:xfrm>
          <a:prstGeom prst="rect">
            <a:avLst/>
          </a:prstGeom>
          <a:noFill/>
          <a:ln w="36000">
            <a:noFill/>
            <a:miter lim="800000"/>
            <a:headEnd/>
            <a:tailEnd/>
          </a:ln>
        </p:spPr>
        <p:txBody>
          <a:bodyPr lIns="36000" tIns="36000" rIns="36000" bIns="36000">
            <a:spAutoFit/>
          </a:bodyPr>
          <a:lstStyle/>
          <a:p>
            <a:pPr eaLnBrk="1" hangingPunct="1">
              <a:buClr>
                <a:srgbClr val="FFFFFF"/>
              </a:buClr>
              <a:buSzPct val="100000"/>
              <a:buFont typeface="Humanst521 XBdCn BT" pitchFamily="34" charset="-128"/>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cs-CZ" sz="3900" b="1">
                <a:effectLst>
                  <a:outerShdw blurRad="38100" dist="38100" dir="2700000" algn="tl">
                    <a:srgbClr val="808080"/>
                  </a:outerShdw>
                </a:effectLst>
                <a:latin typeface="Times New Roman" pitchFamily="18" charset="0"/>
                <a:ea typeface="+mn-ea"/>
              </a:rPr>
              <a:t>Poloviční dávka</a:t>
            </a:r>
            <a:endParaRPr lang="en-GB" sz="3900" b="1">
              <a:effectLst>
                <a:outerShdw blurRad="38100" dist="38100" dir="2700000" algn="tl">
                  <a:srgbClr val="808080"/>
                </a:outerShdw>
              </a:effectLst>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cstate="print"/>
          <a:srcRect/>
          <a:stretch>
            <a:fillRect/>
          </a:stretch>
        </p:blipFill>
        <p:spPr bwMode="auto">
          <a:xfrm>
            <a:off x="0" y="0"/>
            <a:ext cx="9144000" cy="6856413"/>
          </a:xfrm>
          <a:prstGeom prst="rect">
            <a:avLst/>
          </a:prstGeom>
          <a:noFill/>
          <a:ln w="9525">
            <a:noFill/>
            <a:miter lim="800000"/>
            <a:headEnd/>
            <a:tailEnd/>
          </a:ln>
        </p:spPr>
      </p:pic>
      <p:sp>
        <p:nvSpPr>
          <p:cNvPr id="36867" name="WordArt 3"/>
          <p:cNvSpPr>
            <a:spLocks noChangeArrowheads="1" noChangeShapeType="1" noTextEdit="1"/>
          </p:cNvSpPr>
          <p:nvPr/>
        </p:nvSpPr>
        <p:spPr bwMode="auto">
          <a:xfrm>
            <a:off x="395288" y="908050"/>
            <a:ext cx="2652712" cy="920750"/>
          </a:xfrm>
          <a:prstGeom prst="rect">
            <a:avLst/>
          </a:prstGeom>
        </p:spPr>
        <p:txBody>
          <a:bodyPr wrap="none" fromWordArt="1">
            <a:prstTxWarp prst="textPlain">
              <a:avLst>
                <a:gd name="adj" fmla="val 50000"/>
              </a:avLst>
            </a:prstTxWarp>
          </a:bodyPr>
          <a:lstStyle/>
          <a:p>
            <a:pPr algn="ctr"/>
            <a:r>
              <a:rPr lang="cs-CZ" sz="2000" kern="10">
                <a:ln w="9525">
                  <a:solidFill>
                    <a:srgbClr val="000000"/>
                  </a:solidFill>
                  <a:round/>
                  <a:headEnd/>
                  <a:tailEnd/>
                </a:ln>
                <a:latin typeface="Arial Black"/>
              </a:rPr>
              <a:t>Nevolnost </a:t>
            </a:r>
          </a:p>
          <a:p>
            <a:pPr algn="ctr"/>
            <a:r>
              <a:rPr lang="cs-CZ" sz="2000" kern="10">
                <a:ln w="9525">
                  <a:solidFill>
                    <a:srgbClr val="000000"/>
                  </a:solidFill>
                  <a:round/>
                  <a:headEnd/>
                  <a:tailEnd/>
                </a:ln>
                <a:latin typeface="Arial Black"/>
              </a:rPr>
              <a:t>a zvracení</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cstate="print"/>
          <a:srcRect/>
          <a:stretch>
            <a:fillRect/>
          </a:stretch>
        </p:blipFill>
        <p:spPr bwMode="auto">
          <a:xfrm>
            <a:off x="0" y="0"/>
            <a:ext cx="9144000" cy="6856413"/>
          </a:xfrm>
          <a:prstGeom prst="rect">
            <a:avLst/>
          </a:prstGeom>
          <a:noFill/>
          <a:ln w="9525">
            <a:noFill/>
            <a:miter lim="800000"/>
            <a:headEnd/>
            <a:tailEnd/>
          </a:ln>
        </p:spPr>
      </p:pic>
      <p:sp>
        <p:nvSpPr>
          <p:cNvPr id="37891" name="WordArt 3"/>
          <p:cNvSpPr>
            <a:spLocks noChangeArrowheads="1" noChangeShapeType="1" noTextEdit="1"/>
          </p:cNvSpPr>
          <p:nvPr/>
        </p:nvSpPr>
        <p:spPr bwMode="auto">
          <a:xfrm>
            <a:off x="395288" y="765175"/>
            <a:ext cx="2576512" cy="758825"/>
          </a:xfrm>
          <a:prstGeom prst="rect">
            <a:avLst/>
          </a:prstGeom>
        </p:spPr>
        <p:txBody>
          <a:bodyPr wrap="none" fromWordArt="1">
            <a:prstTxWarp prst="textPlain">
              <a:avLst>
                <a:gd name="adj" fmla="val 50000"/>
              </a:avLst>
            </a:prstTxWarp>
          </a:bodyPr>
          <a:lstStyle/>
          <a:p>
            <a:pPr algn="ctr"/>
            <a:r>
              <a:rPr lang="cs-CZ" sz="2000" kern="10">
                <a:ln w="9525">
                  <a:solidFill>
                    <a:srgbClr val="000000"/>
                  </a:solidFill>
                  <a:round/>
                  <a:headEnd/>
                  <a:tailEnd/>
                </a:ln>
                <a:latin typeface="Arial Black"/>
              </a:rPr>
              <a:t>Nevolnost</a:t>
            </a:r>
          </a:p>
          <a:p>
            <a:pPr algn="ctr"/>
            <a:r>
              <a:rPr lang="cs-CZ" sz="2000" kern="10">
                <a:ln w="9525">
                  <a:solidFill>
                    <a:srgbClr val="000000"/>
                  </a:solidFill>
                  <a:round/>
                  <a:headEnd/>
                  <a:tailEnd/>
                </a:ln>
                <a:latin typeface="Arial Black"/>
              </a:rPr>
              <a:t>a zvracení</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cstate="print"/>
          <a:srcRect/>
          <a:stretch>
            <a:fillRect/>
          </a:stretch>
        </p:blipFill>
        <p:spPr bwMode="auto">
          <a:xfrm>
            <a:off x="0" y="0"/>
            <a:ext cx="9144000" cy="6856413"/>
          </a:xfrm>
          <a:prstGeom prst="rect">
            <a:avLst/>
          </a:prstGeom>
          <a:noFill/>
          <a:ln w="9525">
            <a:noFill/>
            <a:miter lim="800000"/>
            <a:headEnd/>
            <a:tailEnd/>
          </a:ln>
        </p:spPr>
      </p:pic>
      <p:sp>
        <p:nvSpPr>
          <p:cNvPr id="38915" name="WordArt 3"/>
          <p:cNvSpPr>
            <a:spLocks noChangeArrowheads="1" noChangeShapeType="1" noTextEdit="1"/>
          </p:cNvSpPr>
          <p:nvPr/>
        </p:nvSpPr>
        <p:spPr bwMode="auto">
          <a:xfrm>
            <a:off x="5105400" y="685800"/>
            <a:ext cx="1846263" cy="457200"/>
          </a:xfrm>
          <a:prstGeom prst="rect">
            <a:avLst/>
          </a:prstGeom>
        </p:spPr>
        <p:txBody>
          <a:bodyPr wrap="none" fromWordArt="1">
            <a:prstTxWarp prst="textPlain">
              <a:avLst>
                <a:gd name="adj" fmla="val 50000"/>
              </a:avLst>
            </a:prstTxWarp>
          </a:bodyPr>
          <a:lstStyle/>
          <a:p>
            <a:pPr algn="ctr"/>
            <a:r>
              <a:rPr lang="cs-CZ" sz="2000" kern="10">
                <a:ln w="9525">
                  <a:solidFill>
                    <a:srgbClr val="000000"/>
                  </a:solidFill>
                  <a:round/>
                  <a:headEnd/>
                  <a:tailEnd/>
                </a:ln>
                <a:solidFill>
                  <a:srgbClr val="FFCC99"/>
                </a:solidFill>
                <a:latin typeface="Arial Black"/>
              </a:rPr>
              <a:t>Průjem</a:t>
            </a:r>
          </a:p>
        </p:txBody>
      </p:sp>
    </p:spTree>
  </p:cSld>
  <p:clrMapOvr>
    <a:masterClrMapping/>
  </p:clrMapOvr>
  <p:transition>
    <p:strips dir="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cstate="print"/>
          <a:srcRect/>
          <a:stretch>
            <a:fillRect/>
          </a:stretch>
        </p:blipFill>
        <p:spPr bwMode="auto">
          <a:xfrm>
            <a:off x="0" y="0"/>
            <a:ext cx="9144000" cy="6856413"/>
          </a:xfrm>
          <a:prstGeom prst="rect">
            <a:avLst/>
          </a:prstGeom>
          <a:noFill/>
          <a:ln w="9525">
            <a:noFill/>
            <a:miter lim="800000"/>
            <a:headEnd/>
            <a:tailEnd/>
          </a:ln>
        </p:spPr>
      </p:pic>
      <p:sp>
        <p:nvSpPr>
          <p:cNvPr id="39939" name="WordArt 3"/>
          <p:cNvSpPr>
            <a:spLocks noChangeArrowheads="1" noChangeShapeType="1" noTextEdit="1"/>
          </p:cNvSpPr>
          <p:nvPr/>
        </p:nvSpPr>
        <p:spPr bwMode="auto">
          <a:xfrm>
            <a:off x="5076825" y="908050"/>
            <a:ext cx="1933575" cy="387350"/>
          </a:xfrm>
          <a:prstGeom prst="rect">
            <a:avLst/>
          </a:prstGeom>
        </p:spPr>
        <p:txBody>
          <a:bodyPr wrap="none" fromWordArt="1">
            <a:prstTxWarp prst="textPlain">
              <a:avLst>
                <a:gd name="adj" fmla="val 50000"/>
              </a:avLst>
            </a:prstTxWarp>
          </a:bodyPr>
          <a:lstStyle/>
          <a:p>
            <a:pPr algn="ctr"/>
            <a:r>
              <a:rPr lang="cs-CZ" sz="2000" kern="10">
                <a:ln w="9525">
                  <a:solidFill>
                    <a:srgbClr val="000000"/>
                  </a:solidFill>
                  <a:round/>
                  <a:headEnd/>
                  <a:tailEnd/>
                </a:ln>
                <a:solidFill>
                  <a:srgbClr val="FFCC99"/>
                </a:solidFill>
                <a:latin typeface="Arial Black"/>
              </a:rPr>
              <a:t>Průjem</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cstate="print"/>
          <a:srcRect/>
          <a:stretch>
            <a:fillRect/>
          </a:stretch>
        </p:blipFill>
        <p:spPr bwMode="auto">
          <a:xfrm>
            <a:off x="0" y="0"/>
            <a:ext cx="9144000" cy="6856413"/>
          </a:xfrm>
          <a:prstGeom prst="rect">
            <a:avLst/>
          </a:prstGeom>
          <a:noFill/>
          <a:ln w="9525">
            <a:noFill/>
            <a:miter lim="800000"/>
            <a:headEnd/>
            <a:tailEnd/>
          </a:ln>
        </p:spPr>
      </p:pic>
      <p:sp>
        <p:nvSpPr>
          <p:cNvPr id="40963" name="WordArt 3"/>
          <p:cNvSpPr>
            <a:spLocks noChangeArrowheads="1" noChangeShapeType="1" noTextEdit="1"/>
          </p:cNvSpPr>
          <p:nvPr/>
        </p:nvSpPr>
        <p:spPr bwMode="auto">
          <a:xfrm>
            <a:off x="2590800" y="908050"/>
            <a:ext cx="2949575" cy="387350"/>
          </a:xfrm>
          <a:prstGeom prst="rect">
            <a:avLst/>
          </a:prstGeom>
        </p:spPr>
        <p:txBody>
          <a:bodyPr wrap="none" fromWordArt="1">
            <a:prstTxWarp prst="textPlain">
              <a:avLst>
                <a:gd name="adj" fmla="val 50000"/>
              </a:avLst>
            </a:prstTxWarp>
          </a:bodyPr>
          <a:lstStyle/>
          <a:p>
            <a:pPr algn="ctr"/>
            <a:r>
              <a:rPr lang="cs-CZ" sz="2000" kern="10">
                <a:ln w="9525">
                  <a:solidFill>
                    <a:srgbClr val="000000"/>
                  </a:solidFill>
                  <a:round/>
                  <a:headEnd/>
                  <a:tailEnd/>
                </a:ln>
                <a:solidFill>
                  <a:srgbClr val="FFCC99"/>
                </a:solidFill>
                <a:latin typeface="Arial Black"/>
              </a:rPr>
              <a:t>Vnější použití</a:t>
            </a:r>
          </a:p>
        </p:txBody>
      </p:sp>
    </p:spTree>
  </p:cSld>
  <p:clrMapOvr>
    <a:masterClrMapping/>
  </p:clrMapOvr>
  <p:transition>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cstate="print"/>
          <a:srcRect/>
          <a:stretch>
            <a:fillRect/>
          </a:stretch>
        </p:blipFill>
        <p:spPr bwMode="auto">
          <a:xfrm>
            <a:off x="0" y="0"/>
            <a:ext cx="9144000" cy="6856413"/>
          </a:xfrm>
          <a:prstGeom prst="rect">
            <a:avLst/>
          </a:prstGeom>
          <a:noFill/>
          <a:ln w="9525">
            <a:noFill/>
            <a:miter lim="800000"/>
            <a:headEnd/>
            <a:tailEnd/>
          </a:ln>
        </p:spPr>
      </p:pic>
      <p:sp>
        <p:nvSpPr>
          <p:cNvPr id="41987" name="WordArt 3"/>
          <p:cNvSpPr>
            <a:spLocks noChangeArrowheads="1" noChangeShapeType="1" noTextEdit="1"/>
          </p:cNvSpPr>
          <p:nvPr/>
        </p:nvSpPr>
        <p:spPr bwMode="auto">
          <a:xfrm>
            <a:off x="2916238" y="836613"/>
            <a:ext cx="3014662" cy="430212"/>
          </a:xfrm>
          <a:prstGeom prst="rect">
            <a:avLst/>
          </a:prstGeom>
        </p:spPr>
        <p:txBody>
          <a:bodyPr wrap="none" fromWordArt="1">
            <a:prstTxWarp prst="textPlain">
              <a:avLst>
                <a:gd name="adj" fmla="val 50000"/>
              </a:avLst>
            </a:prstTxWarp>
          </a:bodyPr>
          <a:lstStyle/>
          <a:p>
            <a:pPr algn="ctr"/>
            <a:r>
              <a:rPr lang="cs-CZ" sz="2000" kern="10">
                <a:ln w="9525">
                  <a:solidFill>
                    <a:srgbClr val="000000"/>
                  </a:solidFill>
                  <a:round/>
                  <a:headEnd/>
                  <a:tailEnd/>
                </a:ln>
                <a:solidFill>
                  <a:srgbClr val="FFCC99"/>
                </a:solidFill>
                <a:latin typeface="Arial Black"/>
              </a:rPr>
              <a:t>Vnější použití</a:t>
            </a:r>
          </a:p>
        </p:txBody>
      </p:sp>
      <p:sp>
        <p:nvSpPr>
          <p:cNvPr id="104452" name="Text Box 4"/>
          <p:cNvSpPr txBox="1">
            <a:spLocks noChangeArrowheads="1"/>
          </p:cNvSpPr>
          <p:nvPr/>
        </p:nvSpPr>
        <p:spPr bwMode="auto">
          <a:xfrm>
            <a:off x="755650" y="1989138"/>
            <a:ext cx="4824413" cy="579437"/>
          </a:xfrm>
          <a:prstGeom prst="rect">
            <a:avLst/>
          </a:prstGeom>
          <a:noFill/>
          <a:ln w="9525">
            <a:noFill/>
            <a:miter lim="800000"/>
            <a:headEnd/>
            <a:tailEnd/>
          </a:ln>
          <a:effectLst/>
        </p:spPr>
        <p:txBody>
          <a:bodyPr>
            <a:spAutoFit/>
          </a:bodyPr>
          <a:lstStyle/>
          <a:p>
            <a:pPr>
              <a:spcBef>
                <a:spcPct val="50000"/>
              </a:spcBef>
              <a:buFontTx/>
              <a:buChar char="•"/>
              <a:defRPr/>
            </a:pPr>
            <a:r>
              <a:rPr lang="cs-CZ" sz="3200">
                <a:effectLst>
                  <a:outerShdw blurRad="38100" dist="38100" dir="2700000" algn="tl">
                    <a:srgbClr val="808080"/>
                  </a:outerShdw>
                </a:effectLst>
                <a:ea typeface="+mn-ea"/>
              </a:rPr>
              <a:t> Infekce a zánět</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cstate="print"/>
          <a:srcRect/>
          <a:stretch>
            <a:fillRect/>
          </a:stretch>
        </p:blipFill>
        <p:spPr bwMode="auto">
          <a:xfrm>
            <a:off x="0" y="0"/>
            <a:ext cx="9144000" cy="6856413"/>
          </a:xfrm>
          <a:prstGeom prst="rect">
            <a:avLst/>
          </a:prstGeom>
          <a:noFill/>
          <a:ln w="9525">
            <a:noFill/>
            <a:miter lim="800000"/>
            <a:headEnd/>
            <a:tailEnd/>
          </a:ln>
        </p:spPr>
      </p:pic>
      <p:sp>
        <p:nvSpPr>
          <p:cNvPr id="43011" name="WordArt 3"/>
          <p:cNvSpPr>
            <a:spLocks noChangeArrowheads="1" noChangeShapeType="1" noTextEdit="1"/>
          </p:cNvSpPr>
          <p:nvPr/>
        </p:nvSpPr>
        <p:spPr bwMode="auto">
          <a:xfrm>
            <a:off x="2987675" y="908050"/>
            <a:ext cx="3243263" cy="427038"/>
          </a:xfrm>
          <a:prstGeom prst="rect">
            <a:avLst/>
          </a:prstGeom>
        </p:spPr>
        <p:txBody>
          <a:bodyPr wrap="none" fromWordArt="1">
            <a:prstTxWarp prst="textPlain">
              <a:avLst>
                <a:gd name="adj" fmla="val 50000"/>
              </a:avLst>
            </a:prstTxWarp>
          </a:bodyPr>
          <a:lstStyle/>
          <a:p>
            <a:pPr algn="ctr"/>
            <a:r>
              <a:rPr lang="cs-CZ" sz="2000" kern="10">
                <a:ln w="9525">
                  <a:solidFill>
                    <a:srgbClr val="000000"/>
                  </a:solidFill>
                  <a:round/>
                  <a:headEnd/>
                  <a:tailEnd/>
                </a:ln>
                <a:solidFill>
                  <a:srgbClr val="FFCC99"/>
                </a:solidFill>
                <a:latin typeface="Arial Black"/>
              </a:rPr>
              <a:t>Vnější použití</a:t>
            </a:r>
          </a:p>
        </p:txBody>
      </p:sp>
      <p:sp>
        <p:nvSpPr>
          <p:cNvPr id="106500" name="Text Box 4"/>
          <p:cNvSpPr txBox="1">
            <a:spLocks noChangeArrowheads="1"/>
          </p:cNvSpPr>
          <p:nvPr/>
        </p:nvSpPr>
        <p:spPr bwMode="auto">
          <a:xfrm>
            <a:off x="468313" y="1989138"/>
            <a:ext cx="4681537" cy="1066800"/>
          </a:xfrm>
          <a:prstGeom prst="rect">
            <a:avLst/>
          </a:prstGeom>
          <a:noFill/>
          <a:ln w="9525">
            <a:noFill/>
            <a:miter lim="800000"/>
            <a:headEnd/>
            <a:tailEnd/>
          </a:ln>
          <a:effectLst/>
        </p:spPr>
        <p:txBody>
          <a:bodyPr>
            <a:spAutoFit/>
          </a:bodyPr>
          <a:lstStyle/>
          <a:p>
            <a:pPr>
              <a:buFontTx/>
              <a:buChar char="•"/>
              <a:defRPr/>
            </a:pPr>
            <a:r>
              <a:rPr lang="cs-CZ" sz="3200">
                <a:effectLst>
                  <a:outerShdw blurRad="38100" dist="38100" dir="2700000" algn="tl">
                    <a:srgbClr val="808080"/>
                  </a:outerShdw>
                </a:effectLst>
                <a:ea typeface="+mn-ea"/>
              </a:rPr>
              <a:t> Infekce a zánět</a:t>
            </a:r>
          </a:p>
          <a:p>
            <a:pPr>
              <a:buFontTx/>
              <a:buChar char="•"/>
              <a:defRPr/>
            </a:pPr>
            <a:r>
              <a:rPr lang="cs-CZ" sz="3200">
                <a:effectLst>
                  <a:outerShdw blurRad="38100" dist="38100" dir="2700000" algn="tl">
                    <a:srgbClr val="808080"/>
                  </a:outerShdw>
                </a:effectLst>
                <a:ea typeface="+mn-ea"/>
              </a:rPr>
              <a:t> Oční a ušní infekce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0" y="1143000"/>
            <a:ext cx="9144000" cy="4525963"/>
          </a:xfrm>
        </p:spPr>
        <p:txBody>
          <a:bodyPr/>
          <a:lstStyle/>
          <a:p>
            <a:pPr eaLnBrk="1" hangingPunct="1">
              <a:defRPr/>
            </a:pPr>
            <a:endParaRPr lang="cs-CZ" dirty="0" smtClean="0"/>
          </a:p>
          <a:p>
            <a:pPr eaLnBrk="1" hangingPunct="1">
              <a:buFont typeface="Wingdings" pitchFamily="2" charset="2"/>
              <a:buNone/>
              <a:defRPr/>
            </a:pPr>
            <a:r>
              <a:rPr lang="cs-CZ" dirty="0" smtClean="0">
                <a:solidFill>
                  <a:srgbClr val="FF9900"/>
                </a:solidFill>
              </a:rPr>
              <a:t>   KAŽDÉ RÁNO: </a:t>
            </a:r>
            <a:r>
              <a:rPr lang="cs-CZ" dirty="0" smtClean="0">
                <a:solidFill>
                  <a:schemeClr val="hlink"/>
                </a:solidFill>
              </a:rPr>
              <a:t>1 PL </a:t>
            </a:r>
            <a:r>
              <a:rPr lang="cs-CZ" dirty="0" smtClean="0">
                <a:solidFill>
                  <a:srgbClr val="FF9900"/>
                </a:solidFill>
              </a:rPr>
              <a:t>GLAUBEROVY  (</a:t>
            </a:r>
            <a:r>
              <a:rPr lang="cs-CZ" dirty="0" err="1" smtClean="0">
                <a:solidFill>
                  <a:srgbClr val="FF9900"/>
                </a:solidFill>
              </a:rPr>
              <a:t>Epsom</a:t>
            </a:r>
            <a:r>
              <a:rPr lang="cs-CZ" dirty="0" smtClean="0">
                <a:solidFill>
                  <a:srgbClr val="FF9900"/>
                </a:solidFill>
              </a:rPr>
              <a:t>) SOLI</a:t>
            </a:r>
            <a:r>
              <a:rPr lang="cs-CZ" dirty="0" smtClean="0">
                <a:solidFill>
                  <a:schemeClr val="hlink"/>
                </a:solidFill>
              </a:rPr>
              <a:t>  VE ¼ l VLAŽNÉ VODY(</a:t>
            </a:r>
            <a:r>
              <a:rPr lang="cs-CZ" dirty="0" smtClean="0"/>
              <a:t>síran sodný , vápenatý, </a:t>
            </a:r>
            <a:r>
              <a:rPr lang="cs-CZ" dirty="0" err="1" smtClean="0"/>
              <a:t>hořeč</a:t>
            </a:r>
            <a:r>
              <a:rPr lang="cs-CZ" dirty="0" smtClean="0"/>
              <a:t>.)</a:t>
            </a:r>
            <a:br>
              <a:rPr lang="cs-CZ" dirty="0" smtClean="0"/>
            </a:br>
            <a:r>
              <a:rPr lang="cs-CZ" dirty="0" smtClean="0">
                <a:solidFill>
                  <a:srgbClr val="FFC000"/>
                </a:solidFill>
              </a:rPr>
              <a:t>+ </a:t>
            </a:r>
            <a:r>
              <a:rPr lang="cs-CZ" dirty="0" smtClean="0">
                <a:solidFill>
                  <a:srgbClr val="EDB413"/>
                </a:solidFill>
              </a:rPr>
              <a:t>POPÍJET  DENNĚ 4 L ALKALICKÉ ŠŤÁVY</a:t>
            </a:r>
          </a:p>
        </p:txBody>
      </p:sp>
      <p:sp>
        <p:nvSpPr>
          <p:cNvPr id="7171" name="WordArt 4"/>
          <p:cNvSpPr>
            <a:spLocks noChangeArrowheads="1" noChangeShapeType="1" noTextEdit="1"/>
          </p:cNvSpPr>
          <p:nvPr/>
        </p:nvSpPr>
        <p:spPr bwMode="auto">
          <a:xfrm>
            <a:off x="539750" y="333375"/>
            <a:ext cx="8281988" cy="1076325"/>
          </a:xfrm>
          <a:prstGeom prst="rect">
            <a:avLst/>
          </a:prstGeom>
        </p:spPr>
        <p:txBody>
          <a:bodyPr wrap="none" fromWordArt="1">
            <a:prstTxWarp prst="textPlain">
              <a:avLst>
                <a:gd name="adj" fmla="val 50000"/>
              </a:avLst>
            </a:prstTxWarp>
          </a:bodyPr>
          <a:lstStyle/>
          <a:p>
            <a:pPr algn="ctr"/>
            <a:r>
              <a:rPr lang="cs-CZ" sz="6000" b="1" kern="10" spc="1201">
                <a:ln w="9525">
                  <a:noFill/>
                  <a:round/>
                  <a:headEnd/>
                  <a:tailEnd/>
                </a:ln>
                <a:solidFill>
                  <a:srgbClr val="FFFF00"/>
                </a:solidFill>
                <a:effectLst>
                  <a:outerShdw dist="45791" dir="3378596" algn="ctr" rotWithShape="0">
                    <a:srgbClr val="4D4D4D">
                      <a:alpha val="79999"/>
                    </a:srgbClr>
                  </a:outerShdw>
                </a:effectLst>
                <a:latin typeface="Arial Black"/>
              </a:rPr>
              <a:t>3 DENNÍ DETOXIKACE</a:t>
            </a:r>
          </a:p>
        </p:txBody>
      </p:sp>
      <p:pic>
        <p:nvPicPr>
          <p:cNvPr id="7172" name="Picture 6" descr="00397432"/>
          <p:cNvPicPr>
            <a:picLocks noChangeAspect="1" noChangeArrowheads="1"/>
          </p:cNvPicPr>
          <p:nvPr/>
        </p:nvPicPr>
        <p:blipFill>
          <a:blip r:embed="rId3" cstate="print"/>
          <a:srcRect/>
          <a:stretch>
            <a:fillRect/>
          </a:stretch>
        </p:blipFill>
        <p:spPr bwMode="auto">
          <a:xfrm>
            <a:off x="5867400" y="4357688"/>
            <a:ext cx="2146300" cy="1989137"/>
          </a:xfrm>
          <a:prstGeom prst="rect">
            <a:avLst/>
          </a:prstGeom>
          <a:noFill/>
          <a:ln w="9525">
            <a:noFill/>
            <a:miter lim="800000"/>
            <a:headEnd/>
            <a:tailEnd/>
          </a:ln>
        </p:spPr>
      </p:pic>
      <p:pic>
        <p:nvPicPr>
          <p:cNvPr id="7173" name="Picture 7" descr="200px-Sodium_chlorate"/>
          <p:cNvPicPr>
            <a:picLocks noChangeAspect="1" noChangeArrowheads="1"/>
          </p:cNvPicPr>
          <p:nvPr/>
        </p:nvPicPr>
        <p:blipFill>
          <a:blip r:embed="rId4" cstate="print"/>
          <a:srcRect/>
          <a:stretch>
            <a:fillRect/>
          </a:stretch>
        </p:blipFill>
        <p:spPr bwMode="auto">
          <a:xfrm>
            <a:off x="1258888" y="4500563"/>
            <a:ext cx="2540000" cy="1916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cstate="print"/>
          <a:srcRect/>
          <a:stretch>
            <a:fillRect/>
          </a:stretch>
        </p:blipFill>
        <p:spPr bwMode="auto">
          <a:xfrm>
            <a:off x="0" y="1588"/>
            <a:ext cx="9144000" cy="6856412"/>
          </a:xfrm>
          <a:prstGeom prst="rect">
            <a:avLst/>
          </a:prstGeom>
          <a:noFill/>
          <a:ln w="9525">
            <a:noFill/>
            <a:miter lim="800000"/>
            <a:headEnd/>
            <a:tailEnd/>
          </a:ln>
        </p:spPr>
      </p:pic>
      <p:sp>
        <p:nvSpPr>
          <p:cNvPr id="44035" name="WordArt 3"/>
          <p:cNvSpPr>
            <a:spLocks noChangeArrowheads="1" noChangeShapeType="1" noTextEdit="1"/>
          </p:cNvSpPr>
          <p:nvPr/>
        </p:nvSpPr>
        <p:spPr bwMode="auto">
          <a:xfrm>
            <a:off x="2916238" y="836613"/>
            <a:ext cx="3311525" cy="427037"/>
          </a:xfrm>
          <a:prstGeom prst="rect">
            <a:avLst/>
          </a:prstGeom>
        </p:spPr>
        <p:txBody>
          <a:bodyPr wrap="none" fromWordArt="1">
            <a:prstTxWarp prst="textPlain">
              <a:avLst>
                <a:gd name="adj" fmla="val 50000"/>
              </a:avLst>
            </a:prstTxWarp>
          </a:bodyPr>
          <a:lstStyle/>
          <a:p>
            <a:pPr algn="ctr"/>
            <a:r>
              <a:rPr lang="cs-CZ" sz="2000" kern="10">
                <a:ln w="9525">
                  <a:solidFill>
                    <a:srgbClr val="000000"/>
                  </a:solidFill>
                  <a:round/>
                  <a:headEnd/>
                  <a:tailEnd/>
                </a:ln>
                <a:solidFill>
                  <a:srgbClr val="FFCC99"/>
                </a:solidFill>
                <a:latin typeface="Arial Black"/>
              </a:rPr>
              <a:t>Vnější použití</a:t>
            </a:r>
          </a:p>
        </p:txBody>
      </p:sp>
      <p:sp>
        <p:nvSpPr>
          <p:cNvPr id="108548" name="Text Box 4"/>
          <p:cNvSpPr txBox="1">
            <a:spLocks noChangeArrowheads="1"/>
          </p:cNvSpPr>
          <p:nvPr/>
        </p:nvSpPr>
        <p:spPr bwMode="auto">
          <a:xfrm>
            <a:off x="827088" y="2205038"/>
            <a:ext cx="5257800" cy="2041525"/>
          </a:xfrm>
          <a:prstGeom prst="rect">
            <a:avLst/>
          </a:prstGeom>
          <a:noFill/>
          <a:ln w="9525">
            <a:noFill/>
            <a:miter lim="800000"/>
            <a:headEnd/>
            <a:tailEnd/>
          </a:ln>
          <a:effectLst/>
        </p:spPr>
        <p:txBody>
          <a:bodyPr>
            <a:spAutoFit/>
          </a:bodyPr>
          <a:lstStyle/>
          <a:p>
            <a:pPr>
              <a:buFontTx/>
              <a:buChar char="•"/>
              <a:defRPr/>
            </a:pPr>
            <a:r>
              <a:rPr lang="cs-CZ" sz="3200">
                <a:effectLst>
                  <a:outerShdw blurRad="38100" dist="38100" dir="2700000" algn="tl">
                    <a:srgbClr val="808080"/>
                  </a:outerShdw>
                </a:effectLst>
                <a:ea typeface="+mn-ea"/>
              </a:rPr>
              <a:t> Infekce a zánět</a:t>
            </a:r>
          </a:p>
          <a:p>
            <a:pPr>
              <a:buFontTx/>
              <a:buChar char="•"/>
              <a:defRPr/>
            </a:pPr>
            <a:r>
              <a:rPr lang="cs-CZ" sz="3200">
                <a:effectLst>
                  <a:outerShdw blurRad="38100" dist="38100" dir="2700000" algn="tl">
                    <a:srgbClr val="808080"/>
                  </a:outerShdw>
                </a:effectLst>
                <a:ea typeface="+mn-ea"/>
              </a:rPr>
              <a:t> Oční a ušní infekce</a:t>
            </a:r>
          </a:p>
          <a:p>
            <a:pPr>
              <a:buFontTx/>
              <a:buChar char="•"/>
              <a:defRPr/>
            </a:pPr>
            <a:r>
              <a:rPr lang="cs-CZ" sz="3200">
                <a:effectLst>
                  <a:outerShdw blurRad="38100" dist="38100" dir="2700000" algn="tl">
                    <a:srgbClr val="808080"/>
                  </a:outerShdw>
                </a:effectLst>
                <a:ea typeface="+mn-ea"/>
              </a:rPr>
              <a:t> Poranění od </a:t>
            </a:r>
          </a:p>
          <a:p>
            <a:pPr>
              <a:defRPr/>
            </a:pPr>
            <a:r>
              <a:rPr lang="cs-CZ" sz="3200">
                <a:effectLst>
                  <a:outerShdw blurRad="38100" dist="38100" dir="2700000" algn="tl">
                    <a:srgbClr val="808080"/>
                  </a:outerShdw>
                </a:effectLst>
                <a:ea typeface="+mn-ea"/>
              </a:rPr>
              <a:t>   jedovatých rostlin</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cstate="print"/>
          <a:srcRect/>
          <a:stretch>
            <a:fillRect/>
          </a:stretch>
        </p:blipFill>
        <p:spPr bwMode="auto">
          <a:xfrm>
            <a:off x="0" y="0"/>
            <a:ext cx="9144000" cy="6856413"/>
          </a:xfrm>
          <a:prstGeom prst="rect">
            <a:avLst/>
          </a:prstGeom>
          <a:noFill/>
          <a:ln w="9525">
            <a:noFill/>
            <a:miter lim="800000"/>
            <a:headEnd/>
            <a:tailEnd/>
          </a:ln>
        </p:spPr>
      </p:pic>
      <p:sp>
        <p:nvSpPr>
          <p:cNvPr id="45059" name="WordArt 3"/>
          <p:cNvSpPr>
            <a:spLocks noChangeArrowheads="1" noChangeShapeType="1" noTextEdit="1"/>
          </p:cNvSpPr>
          <p:nvPr/>
        </p:nvSpPr>
        <p:spPr bwMode="auto">
          <a:xfrm>
            <a:off x="3059113" y="908050"/>
            <a:ext cx="3459162" cy="430213"/>
          </a:xfrm>
          <a:prstGeom prst="rect">
            <a:avLst/>
          </a:prstGeom>
        </p:spPr>
        <p:txBody>
          <a:bodyPr wrap="none" fromWordArt="1">
            <a:prstTxWarp prst="textPlain">
              <a:avLst>
                <a:gd name="adj" fmla="val 50000"/>
              </a:avLst>
            </a:prstTxWarp>
          </a:bodyPr>
          <a:lstStyle/>
          <a:p>
            <a:pPr algn="ctr"/>
            <a:r>
              <a:rPr lang="cs-CZ" sz="2000" kern="10">
                <a:ln w="9525">
                  <a:solidFill>
                    <a:srgbClr val="000000"/>
                  </a:solidFill>
                  <a:round/>
                  <a:headEnd/>
                  <a:tailEnd/>
                </a:ln>
                <a:solidFill>
                  <a:srgbClr val="FFCC99"/>
                </a:solidFill>
                <a:latin typeface="Arial Black"/>
              </a:rPr>
              <a:t>Vnější použití</a:t>
            </a:r>
          </a:p>
        </p:txBody>
      </p:sp>
      <p:sp>
        <p:nvSpPr>
          <p:cNvPr id="110596" name="Text Box 4"/>
          <p:cNvSpPr txBox="1">
            <a:spLocks noChangeArrowheads="1"/>
          </p:cNvSpPr>
          <p:nvPr/>
        </p:nvSpPr>
        <p:spPr bwMode="auto">
          <a:xfrm>
            <a:off x="539750" y="1989138"/>
            <a:ext cx="5329238" cy="2528887"/>
          </a:xfrm>
          <a:prstGeom prst="rect">
            <a:avLst/>
          </a:prstGeom>
          <a:noFill/>
          <a:ln w="9525">
            <a:noFill/>
            <a:miter lim="800000"/>
            <a:headEnd/>
            <a:tailEnd/>
          </a:ln>
          <a:effectLst/>
        </p:spPr>
        <p:txBody>
          <a:bodyPr>
            <a:spAutoFit/>
          </a:bodyPr>
          <a:lstStyle/>
          <a:p>
            <a:pPr>
              <a:buFontTx/>
              <a:buChar char="•"/>
              <a:defRPr/>
            </a:pPr>
            <a:r>
              <a:rPr lang="cs-CZ" sz="3200">
                <a:effectLst>
                  <a:outerShdw blurRad="38100" dist="38100" dir="2700000" algn="tl">
                    <a:srgbClr val="808080"/>
                  </a:outerShdw>
                </a:effectLst>
                <a:ea typeface="+mn-ea"/>
              </a:rPr>
              <a:t> Infekce a zánět</a:t>
            </a:r>
          </a:p>
          <a:p>
            <a:pPr>
              <a:buFontTx/>
              <a:buChar char="•"/>
              <a:defRPr/>
            </a:pPr>
            <a:r>
              <a:rPr lang="cs-CZ" sz="3200">
                <a:effectLst>
                  <a:outerShdw blurRad="38100" dist="38100" dir="2700000" algn="tl">
                    <a:srgbClr val="808080"/>
                  </a:outerShdw>
                </a:effectLst>
                <a:ea typeface="+mn-ea"/>
              </a:rPr>
              <a:t> Oční a ušní infekce</a:t>
            </a:r>
          </a:p>
          <a:p>
            <a:pPr>
              <a:buFontTx/>
              <a:buChar char="•"/>
              <a:defRPr/>
            </a:pPr>
            <a:r>
              <a:rPr lang="cs-CZ" sz="3200">
                <a:effectLst>
                  <a:outerShdw blurRad="38100" dist="38100" dir="2700000" algn="tl">
                    <a:srgbClr val="808080"/>
                  </a:outerShdw>
                </a:effectLst>
                <a:ea typeface="+mn-ea"/>
              </a:rPr>
              <a:t> Poranění od </a:t>
            </a:r>
          </a:p>
          <a:p>
            <a:pPr>
              <a:defRPr/>
            </a:pPr>
            <a:r>
              <a:rPr lang="cs-CZ" sz="3200">
                <a:effectLst>
                  <a:outerShdw blurRad="38100" dist="38100" dir="2700000" algn="tl">
                    <a:srgbClr val="808080"/>
                  </a:outerShdw>
                </a:effectLst>
                <a:ea typeface="+mn-ea"/>
              </a:rPr>
              <a:t>   jedovatých rostlin</a:t>
            </a:r>
          </a:p>
          <a:p>
            <a:pPr>
              <a:buFontTx/>
              <a:buChar char="•"/>
              <a:defRPr/>
            </a:pPr>
            <a:r>
              <a:rPr lang="cs-CZ" sz="3200">
                <a:effectLst>
                  <a:outerShdw blurRad="38100" dist="38100" dir="2700000" algn="tl">
                    <a:srgbClr val="808080"/>
                  </a:outerShdw>
                </a:effectLst>
                <a:ea typeface="+mn-ea"/>
              </a:rPr>
              <a:t> Bodnutí včelou</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cstate="print"/>
          <a:srcRect/>
          <a:stretch>
            <a:fillRect/>
          </a:stretch>
        </p:blipFill>
        <p:spPr bwMode="auto">
          <a:xfrm>
            <a:off x="0" y="0"/>
            <a:ext cx="9144000" cy="6856413"/>
          </a:xfrm>
          <a:prstGeom prst="rect">
            <a:avLst/>
          </a:prstGeom>
          <a:noFill/>
          <a:ln w="9525">
            <a:noFill/>
            <a:miter lim="800000"/>
            <a:headEnd/>
            <a:tailEnd/>
          </a:ln>
        </p:spPr>
      </p:pic>
      <p:sp>
        <p:nvSpPr>
          <p:cNvPr id="46083" name="WordArt 3"/>
          <p:cNvSpPr>
            <a:spLocks noChangeArrowheads="1" noChangeShapeType="1" noTextEdit="1"/>
          </p:cNvSpPr>
          <p:nvPr/>
        </p:nvSpPr>
        <p:spPr bwMode="auto">
          <a:xfrm>
            <a:off x="3276600" y="914400"/>
            <a:ext cx="2819400" cy="381000"/>
          </a:xfrm>
          <a:prstGeom prst="rect">
            <a:avLst/>
          </a:prstGeom>
        </p:spPr>
        <p:txBody>
          <a:bodyPr wrap="none" fromWordArt="1">
            <a:prstTxWarp prst="textPlain">
              <a:avLst>
                <a:gd name="adj" fmla="val 50000"/>
              </a:avLst>
            </a:prstTxWarp>
          </a:bodyPr>
          <a:lstStyle/>
          <a:p>
            <a:pPr algn="ctr"/>
            <a:r>
              <a:rPr lang="cs-CZ" sz="2000" kern="10">
                <a:ln w="9525">
                  <a:solidFill>
                    <a:srgbClr val="000000"/>
                  </a:solidFill>
                  <a:round/>
                  <a:headEnd/>
                  <a:tailEnd/>
                </a:ln>
                <a:solidFill>
                  <a:srgbClr val="FFCC99"/>
                </a:solidFill>
                <a:latin typeface="Arial Black"/>
              </a:rPr>
              <a:t>Vnější použití</a:t>
            </a:r>
          </a:p>
        </p:txBody>
      </p:sp>
      <p:sp>
        <p:nvSpPr>
          <p:cNvPr id="112644" name="Text Box 4"/>
          <p:cNvSpPr txBox="1">
            <a:spLocks noChangeArrowheads="1"/>
          </p:cNvSpPr>
          <p:nvPr/>
        </p:nvSpPr>
        <p:spPr bwMode="auto">
          <a:xfrm>
            <a:off x="468313" y="2205038"/>
            <a:ext cx="6191250" cy="3046412"/>
          </a:xfrm>
          <a:prstGeom prst="rect">
            <a:avLst/>
          </a:prstGeom>
          <a:noFill/>
          <a:ln w="9525">
            <a:noFill/>
            <a:miter lim="800000"/>
            <a:headEnd/>
            <a:tailEnd/>
          </a:ln>
          <a:effectLst/>
        </p:spPr>
        <p:txBody>
          <a:bodyPr>
            <a:spAutoFit/>
          </a:bodyPr>
          <a:lstStyle/>
          <a:p>
            <a:pPr>
              <a:buFontTx/>
              <a:buChar char="•"/>
              <a:defRPr/>
            </a:pPr>
            <a:r>
              <a:rPr lang="cs-CZ" sz="3200" dirty="0">
                <a:effectLst>
                  <a:outerShdw blurRad="38100" dist="38100" dir="2700000" algn="tl">
                    <a:srgbClr val="808080"/>
                  </a:outerShdw>
                </a:effectLst>
                <a:ea typeface="+mn-ea"/>
              </a:rPr>
              <a:t> Infekce a zánět</a:t>
            </a:r>
          </a:p>
          <a:p>
            <a:pPr>
              <a:buFontTx/>
              <a:buChar char="•"/>
              <a:defRPr/>
            </a:pPr>
            <a:r>
              <a:rPr lang="cs-CZ" sz="3200" dirty="0">
                <a:effectLst>
                  <a:outerShdw blurRad="38100" dist="38100" dir="2700000" algn="tl">
                    <a:srgbClr val="808080"/>
                  </a:outerShdw>
                </a:effectLst>
                <a:ea typeface="+mn-ea"/>
              </a:rPr>
              <a:t> Oční a ušní infekce</a:t>
            </a:r>
          </a:p>
          <a:p>
            <a:pPr>
              <a:buFontTx/>
              <a:buChar char="•"/>
              <a:defRPr/>
            </a:pPr>
            <a:r>
              <a:rPr lang="cs-CZ" sz="3200" dirty="0">
                <a:effectLst>
                  <a:outerShdw blurRad="38100" dist="38100" dir="2700000" algn="tl">
                    <a:srgbClr val="808080"/>
                  </a:outerShdw>
                </a:effectLst>
                <a:ea typeface="+mn-ea"/>
              </a:rPr>
              <a:t> Poranění od </a:t>
            </a:r>
          </a:p>
          <a:p>
            <a:pPr>
              <a:defRPr/>
            </a:pPr>
            <a:r>
              <a:rPr lang="cs-CZ" sz="3200" dirty="0">
                <a:effectLst>
                  <a:outerShdw blurRad="38100" dist="38100" dir="2700000" algn="tl">
                    <a:srgbClr val="808080"/>
                  </a:outerShdw>
                </a:effectLst>
                <a:ea typeface="+mn-ea"/>
              </a:rPr>
              <a:t>   jedovatých rostlin</a:t>
            </a:r>
          </a:p>
          <a:p>
            <a:pPr>
              <a:buFontTx/>
              <a:buChar char="•"/>
              <a:defRPr/>
            </a:pPr>
            <a:r>
              <a:rPr lang="cs-CZ" sz="3200" dirty="0">
                <a:effectLst>
                  <a:outerShdw blurRad="38100" dist="38100" dir="2700000" algn="tl">
                    <a:srgbClr val="808080"/>
                  </a:outerShdw>
                </a:effectLst>
                <a:ea typeface="+mn-ea"/>
              </a:rPr>
              <a:t> Kousnutí hadem a  </a:t>
            </a:r>
            <a:br>
              <a:rPr lang="cs-CZ" sz="3200" dirty="0">
                <a:effectLst>
                  <a:outerShdw blurRad="38100" dist="38100" dir="2700000" algn="tl">
                    <a:srgbClr val="808080"/>
                  </a:outerShdw>
                </a:effectLst>
                <a:ea typeface="+mn-ea"/>
              </a:rPr>
            </a:br>
            <a:r>
              <a:rPr lang="cs-CZ" sz="3200" dirty="0">
                <a:effectLst>
                  <a:outerShdw blurRad="38100" dist="38100" dir="2700000" algn="tl">
                    <a:srgbClr val="808080"/>
                  </a:outerShdw>
                </a:effectLst>
                <a:ea typeface="+mn-ea"/>
              </a:rPr>
              <a:t>   pavoukem</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52400" y="0"/>
            <a:ext cx="8991600" cy="7154863"/>
          </a:xfrm>
          <a:prstGeom prst="rect">
            <a:avLst/>
          </a:prstGeom>
          <a:noFill/>
          <a:ln w="9525">
            <a:noFill/>
            <a:miter lim="800000"/>
            <a:headEnd/>
            <a:tailEnd/>
          </a:ln>
          <a:effectLst>
            <a:outerShdw dist="35921" dir="2700000" algn="ctr" rotWithShape="0">
              <a:schemeClr val="tx2"/>
            </a:outerShdw>
          </a:effectLst>
        </p:spPr>
        <p:txBody>
          <a:bodyPr>
            <a:spAutoFit/>
          </a:bodyPr>
          <a:lstStyle/>
          <a:p>
            <a:pPr>
              <a:spcBef>
                <a:spcPct val="50000"/>
              </a:spcBef>
              <a:defRPr/>
            </a:pPr>
            <a:r>
              <a:rPr lang="cs-CZ" sz="4000" b="1" u="sng">
                <a:solidFill>
                  <a:srgbClr val="FF0000"/>
                </a:solidFill>
                <a:effectLst/>
                <a:latin typeface="Comic Sans MS" pitchFamily="66" charset="0"/>
                <a:ea typeface="+mn-ea"/>
              </a:rPr>
              <a:t>Vnější použití:</a:t>
            </a:r>
          </a:p>
          <a:p>
            <a:pPr>
              <a:spcBef>
                <a:spcPct val="50000"/>
              </a:spcBef>
              <a:defRPr/>
            </a:pPr>
            <a:r>
              <a:rPr lang="cs-CZ" sz="2400" b="1">
                <a:effectLst/>
                <a:latin typeface="Comic Sans MS" pitchFamily="66" charset="0"/>
                <a:ea typeface="+mn-ea"/>
              </a:rPr>
              <a:t>1) Lázeň</a:t>
            </a:r>
            <a:r>
              <a:rPr lang="cs-CZ" sz="2400" b="1">
                <a:solidFill>
                  <a:srgbClr val="FFFF00"/>
                </a:solidFill>
                <a:effectLst/>
                <a:latin typeface="Comic Sans MS" pitchFamily="66" charset="0"/>
                <a:ea typeface="+mn-ea"/>
              </a:rPr>
              <a:t> - 2 až 5 hrstí uhlí do lázně </a:t>
            </a:r>
          </a:p>
          <a:p>
            <a:pPr>
              <a:defRPr/>
            </a:pPr>
            <a:r>
              <a:rPr lang="cs-CZ" sz="2400" b="1">
                <a:solidFill>
                  <a:srgbClr val="FFFF00"/>
                </a:solidFill>
                <a:effectLst/>
                <a:latin typeface="Comic Sans MS" pitchFamily="66" charset="0"/>
                <a:ea typeface="+mn-ea"/>
              </a:rPr>
              <a:t>    Pro kousnutí hmyzem, nemoci </a:t>
            </a:r>
          </a:p>
          <a:p>
            <a:pPr>
              <a:defRPr/>
            </a:pPr>
            <a:r>
              <a:rPr lang="cs-CZ" sz="2400" b="1">
                <a:solidFill>
                  <a:srgbClr val="FFFF00"/>
                </a:solidFill>
                <a:effectLst/>
                <a:latin typeface="Comic Sans MS" pitchFamily="66" charset="0"/>
                <a:ea typeface="+mn-ea"/>
              </a:rPr>
              <a:t>    jater, ledvin - hepatitída...</a:t>
            </a:r>
          </a:p>
          <a:p>
            <a:pPr>
              <a:defRPr/>
            </a:pPr>
            <a:endParaRPr lang="cs-CZ" sz="2400" b="1">
              <a:solidFill>
                <a:srgbClr val="FFFF00"/>
              </a:solidFill>
              <a:effectLst/>
              <a:latin typeface="Comic Sans MS" pitchFamily="66" charset="0"/>
              <a:ea typeface="+mn-ea"/>
            </a:endParaRPr>
          </a:p>
          <a:p>
            <a:pPr>
              <a:defRPr/>
            </a:pPr>
            <a:r>
              <a:rPr lang="cs-CZ" sz="2400" b="1">
                <a:effectLst/>
                <a:latin typeface="Comic Sans MS" pitchFamily="66" charset="0"/>
                <a:ea typeface="+mn-ea"/>
              </a:rPr>
              <a:t>2) Zábal </a:t>
            </a:r>
            <a:r>
              <a:rPr lang="cs-CZ" sz="2400" b="1">
                <a:solidFill>
                  <a:srgbClr val="FF9900"/>
                </a:solidFill>
                <a:effectLst/>
                <a:latin typeface="Comic Sans MS" pitchFamily="66" charset="0"/>
                <a:ea typeface="+mn-ea"/>
              </a:rPr>
              <a:t>- namíchat prášek a pojidlo 1 : 2 a nanést na </a:t>
            </a:r>
            <a:br>
              <a:rPr lang="cs-CZ" sz="2400" b="1">
                <a:solidFill>
                  <a:srgbClr val="FF9900"/>
                </a:solidFill>
                <a:effectLst/>
                <a:latin typeface="Comic Sans MS" pitchFamily="66" charset="0"/>
                <a:ea typeface="+mn-ea"/>
              </a:rPr>
            </a:br>
            <a:r>
              <a:rPr lang="cs-CZ" sz="2400" b="1">
                <a:solidFill>
                  <a:srgbClr val="FF9900"/>
                </a:solidFill>
                <a:effectLst/>
                <a:latin typeface="Comic Sans MS" pitchFamily="66" charset="0"/>
                <a:ea typeface="+mn-ea"/>
              </a:rPr>
              <a:t>    ubrousek s igelitem. Překryjeme dalším ubrouskem.</a:t>
            </a:r>
          </a:p>
          <a:p>
            <a:pPr>
              <a:defRPr/>
            </a:pPr>
            <a:r>
              <a:rPr lang="cs-CZ" sz="2400" b="1">
                <a:solidFill>
                  <a:srgbClr val="FF9900"/>
                </a:solidFill>
                <a:effectLst/>
                <a:latin typeface="Comic Sans MS" pitchFamily="66" charset="0"/>
                <a:ea typeface="+mn-ea"/>
              </a:rPr>
              <a:t>    Po kousnutí hmyzem (měnit po 30 min.), záněty </a:t>
            </a:r>
            <a:br>
              <a:rPr lang="cs-CZ" sz="2400" b="1">
                <a:solidFill>
                  <a:srgbClr val="FF9900"/>
                </a:solidFill>
                <a:effectLst/>
                <a:latin typeface="Comic Sans MS" pitchFamily="66" charset="0"/>
                <a:ea typeface="+mn-ea"/>
              </a:rPr>
            </a:br>
            <a:r>
              <a:rPr lang="cs-CZ" sz="2400" b="1">
                <a:solidFill>
                  <a:srgbClr val="FF9900"/>
                </a:solidFill>
                <a:effectLst/>
                <a:latin typeface="Comic Sans MS" pitchFamily="66" charset="0"/>
                <a:ea typeface="+mn-ea"/>
              </a:rPr>
              <a:t>    (kloubů, revmatická artritida, </a:t>
            </a:r>
            <a:br>
              <a:rPr lang="cs-CZ" sz="2400" b="1">
                <a:solidFill>
                  <a:srgbClr val="FF9900"/>
                </a:solidFill>
                <a:effectLst/>
                <a:latin typeface="Comic Sans MS" pitchFamily="66" charset="0"/>
                <a:ea typeface="+mn-ea"/>
              </a:rPr>
            </a:br>
            <a:r>
              <a:rPr lang="cs-CZ" sz="2400" b="1">
                <a:solidFill>
                  <a:srgbClr val="FF9900"/>
                </a:solidFill>
                <a:effectLst/>
                <a:latin typeface="Comic Sans MS" pitchFamily="66" charset="0"/>
                <a:ea typeface="+mn-ea"/>
              </a:rPr>
              <a:t>    z.očí, stř.ucha, hrtanu, dělohy)</a:t>
            </a:r>
            <a:br>
              <a:rPr lang="cs-CZ" sz="2400" b="1">
                <a:solidFill>
                  <a:srgbClr val="FF9900"/>
                </a:solidFill>
                <a:effectLst/>
                <a:latin typeface="Comic Sans MS" pitchFamily="66" charset="0"/>
                <a:ea typeface="+mn-ea"/>
              </a:rPr>
            </a:br>
            <a:r>
              <a:rPr lang="cs-CZ" sz="2400" b="1">
                <a:solidFill>
                  <a:srgbClr val="FF9900"/>
                </a:solidFill>
                <a:effectLst/>
                <a:latin typeface="Comic Sans MS" pitchFamily="66" charset="0"/>
                <a:ea typeface="+mn-ea"/>
              </a:rPr>
              <a:t>    bolest př. u rakoviny, mening., </a:t>
            </a:r>
            <a:br>
              <a:rPr lang="cs-CZ" sz="2400" b="1">
                <a:solidFill>
                  <a:srgbClr val="FF9900"/>
                </a:solidFill>
                <a:effectLst/>
                <a:latin typeface="Comic Sans MS" pitchFamily="66" charset="0"/>
                <a:ea typeface="+mn-ea"/>
              </a:rPr>
            </a:br>
            <a:r>
              <a:rPr lang="cs-CZ" sz="2400" b="1">
                <a:solidFill>
                  <a:srgbClr val="FF9900"/>
                </a:solidFill>
                <a:effectLst/>
                <a:latin typeface="Comic Sans MS" pitchFamily="66" charset="0"/>
                <a:ea typeface="+mn-ea"/>
              </a:rPr>
              <a:t>    encefalitida, otoky, hnisající </a:t>
            </a:r>
            <a:br>
              <a:rPr lang="cs-CZ" sz="2400" b="1">
                <a:solidFill>
                  <a:srgbClr val="FF9900"/>
                </a:solidFill>
                <a:effectLst/>
                <a:latin typeface="Comic Sans MS" pitchFamily="66" charset="0"/>
                <a:ea typeface="+mn-ea"/>
              </a:rPr>
            </a:br>
            <a:r>
              <a:rPr lang="cs-CZ" sz="2400" b="1">
                <a:solidFill>
                  <a:srgbClr val="FF9900"/>
                </a:solidFill>
                <a:effectLst/>
                <a:latin typeface="Comic Sans MS" pitchFamily="66" charset="0"/>
                <a:ea typeface="+mn-ea"/>
              </a:rPr>
              <a:t>    a pohmožděné rány.</a:t>
            </a:r>
          </a:p>
          <a:p>
            <a:pPr>
              <a:defRPr/>
            </a:pPr>
            <a:endParaRPr lang="cs-CZ" sz="3600" b="1">
              <a:solidFill>
                <a:srgbClr val="FF9900"/>
              </a:solidFill>
              <a:effectLst/>
              <a:latin typeface="Comic Sans MS" pitchFamily="66" charset="0"/>
              <a:ea typeface="+mn-ea"/>
            </a:endParaRPr>
          </a:p>
          <a:p>
            <a:pPr>
              <a:defRPr/>
            </a:pPr>
            <a:r>
              <a:rPr lang="cs-CZ" sz="2400" b="1">
                <a:effectLst/>
                <a:latin typeface="Comic Sans MS" pitchFamily="66" charset="0"/>
                <a:ea typeface="+mn-ea"/>
              </a:rPr>
              <a:t>3) Výplachy, klystýry </a:t>
            </a:r>
            <a:r>
              <a:rPr lang="cs-CZ" sz="2400" b="1">
                <a:solidFill>
                  <a:srgbClr val="FFFF00"/>
                </a:solidFill>
                <a:effectLst/>
                <a:latin typeface="Comic Sans MS" pitchFamily="66" charset="0"/>
                <a:ea typeface="+mn-ea"/>
              </a:rPr>
              <a:t>- při začínající rakovině dělohy, </a:t>
            </a:r>
            <a:br>
              <a:rPr lang="cs-CZ" sz="2400" b="1">
                <a:solidFill>
                  <a:srgbClr val="FFFF00"/>
                </a:solidFill>
                <a:effectLst/>
                <a:latin typeface="Comic Sans MS" pitchFamily="66" charset="0"/>
                <a:ea typeface="+mn-ea"/>
              </a:rPr>
            </a:br>
            <a:r>
              <a:rPr lang="cs-CZ" sz="2400" b="1">
                <a:solidFill>
                  <a:srgbClr val="FFFF00"/>
                </a:solidFill>
                <a:effectLst/>
                <a:latin typeface="Comic Sans MS" pitchFamily="66" charset="0"/>
                <a:ea typeface="+mn-ea"/>
              </a:rPr>
              <a:t>    střevních problémech </a:t>
            </a:r>
            <a:r>
              <a:rPr lang="cs-CZ" sz="2400">
                <a:solidFill>
                  <a:srgbClr val="FFFF00"/>
                </a:solidFill>
                <a:effectLst/>
                <a:latin typeface="Comic Sans MS" pitchFamily="66" charset="0"/>
                <a:ea typeface="+mn-ea"/>
              </a:rPr>
              <a:t>(Simple use - pro poševní výplachy)</a:t>
            </a:r>
            <a:endParaRPr lang="cs-CZ" sz="2400" b="1">
              <a:solidFill>
                <a:srgbClr val="FFFF00"/>
              </a:solidFill>
              <a:effectLst/>
              <a:latin typeface="Comic Sans MS" pitchFamily="66" charset="0"/>
              <a:ea typeface="+mn-ea"/>
            </a:endParaRPr>
          </a:p>
          <a:p>
            <a:pPr>
              <a:defRPr/>
            </a:pPr>
            <a:endParaRPr lang="cs-CZ" sz="4000" b="1" u="sng">
              <a:solidFill>
                <a:srgbClr val="FF0000"/>
              </a:solidFill>
              <a:effectLst/>
              <a:latin typeface="Comic Sans MS" pitchFamily="66" charset="0"/>
              <a:ea typeface="+mn-ea"/>
            </a:endParaRPr>
          </a:p>
        </p:txBody>
      </p:sp>
      <p:pic>
        <p:nvPicPr>
          <p:cNvPr id="128003" name="Picture 3" descr="C:\Dokumenty\Datalife\Obrázky\1b zábaly preissnitz.tif"/>
          <p:cNvPicPr>
            <a:picLocks noChangeAspect="1" noChangeArrowheads="1"/>
          </p:cNvPicPr>
          <p:nvPr/>
        </p:nvPicPr>
        <p:blipFill>
          <a:blip r:embed="rId2" r:link="rId3" cstate="print"/>
          <a:srcRect/>
          <a:stretch>
            <a:fillRect/>
          </a:stretch>
        </p:blipFill>
        <p:spPr bwMode="auto">
          <a:xfrm>
            <a:off x="6019800" y="3505200"/>
            <a:ext cx="2667000" cy="2100263"/>
          </a:xfrm>
          <a:prstGeom prst="rect">
            <a:avLst/>
          </a:prstGeom>
          <a:noFill/>
          <a:ln w="28575">
            <a:solidFill>
              <a:srgbClr val="000000"/>
            </a:solidFill>
            <a:miter lim="800000"/>
            <a:headEnd/>
            <a:tailEnd/>
          </a:ln>
        </p:spPr>
      </p:pic>
      <p:sp>
        <p:nvSpPr>
          <p:cNvPr id="128004" name="Rectangle 4"/>
          <p:cNvSpPr>
            <a:spLocks noChangeArrowheads="1"/>
          </p:cNvSpPr>
          <p:nvPr/>
        </p:nvSpPr>
        <p:spPr bwMode="auto">
          <a:xfrm>
            <a:off x="6019800" y="3505200"/>
            <a:ext cx="2667000" cy="304800"/>
          </a:xfrm>
          <a:prstGeom prst="rect">
            <a:avLst/>
          </a:prstGeom>
          <a:solidFill>
            <a:schemeClr val="bg1"/>
          </a:solidFill>
          <a:ln w="28575">
            <a:solidFill>
              <a:schemeClr val="tx1"/>
            </a:solidFill>
            <a:miter lim="800000"/>
            <a:headEnd/>
            <a:tailEnd/>
          </a:ln>
        </p:spPr>
        <p:txBody>
          <a:bodyPr wrap="none" anchor="ctr"/>
          <a:lstStyle/>
          <a:p>
            <a:pPr algn="ctr"/>
            <a:r>
              <a:rPr lang="cs-CZ" sz="1200" b="1">
                <a:solidFill>
                  <a:srgbClr val="000000"/>
                </a:solidFill>
                <a:effectLst/>
                <a:latin typeface="Comic Sans MS" pitchFamily="66" charset="0"/>
                <a:ea typeface="+mn-ea"/>
              </a:rPr>
              <a:t>Zábal z uhlí a lněného semínka</a:t>
            </a:r>
            <a:endParaRPr lang="cs-CZ" sz="1200">
              <a:solidFill>
                <a:srgbClr val="000000"/>
              </a:solidFill>
              <a:effectLst/>
              <a:latin typeface="Comic Sans MS" pitchFamily="66" charset="0"/>
              <a:ea typeface="+mn-ea"/>
            </a:endParaRPr>
          </a:p>
        </p:txBody>
      </p:sp>
      <p:pic>
        <p:nvPicPr>
          <p:cNvPr id="128005" name="Picture 5" descr="C:\Dokumenty\Datalife\Obrázky\1b horečka a vana.tif"/>
          <p:cNvPicPr>
            <a:picLocks noChangeAspect="1" noChangeArrowheads="1"/>
          </p:cNvPicPr>
          <p:nvPr/>
        </p:nvPicPr>
        <p:blipFill>
          <a:blip r:embed="rId4" r:link="rId5" cstate="print"/>
          <a:srcRect/>
          <a:stretch>
            <a:fillRect/>
          </a:stretch>
        </p:blipFill>
        <p:spPr bwMode="auto">
          <a:xfrm>
            <a:off x="6172200" y="228600"/>
            <a:ext cx="2286000" cy="1939925"/>
          </a:xfrm>
          <a:prstGeom prst="rect">
            <a:avLst/>
          </a:prstGeom>
          <a:noFill/>
          <a:ln w="38100">
            <a:solidFill>
              <a:srgbClr val="000000"/>
            </a:solid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9" name="Poultice.avi">
            <a:hlinkClick r:id="" action="ppaction://media"/>
          </p:cNvPr>
          <p:cNvPicPr>
            <a:picLocks noRot="1" noChangeAspect="1" noChangeArrowheads="1"/>
          </p:cNvPicPr>
          <p:nvPr>
            <a:videoFile r:link="rId1"/>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577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5779"/>
                </p:tgtEl>
              </p:cMediaNode>
            </p:video>
            <p:seq concurrent="1" nextAc="seek">
              <p:cTn id="8" restart="whenNotActive" fill="hold" evtFilter="cancelBubble" nodeType="interactiveSeq">
                <p:stCondLst>
                  <p:cond evt="onClick" delay="0">
                    <p:tgtEl>
                      <p:spTgt spid="7577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5779"/>
                                        </p:tgtEl>
                                      </p:cBhvr>
                                    </p:cmd>
                                  </p:childTnLst>
                                </p:cTn>
                              </p:par>
                            </p:childTnLst>
                          </p:cTn>
                        </p:par>
                      </p:childTnLst>
                    </p:cTn>
                  </p:par>
                </p:childTnLst>
              </p:cTn>
              <p:nextCondLst>
                <p:cond evt="onClick" delay="0">
                  <p:tgtEl>
                    <p:spTgt spid="75779"/>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8130" name="Picture 1"/>
          <p:cNvPicPr>
            <a:picLocks noChangeAspect="1" noChangeArrowheads="1"/>
          </p:cNvPicPr>
          <p:nvPr/>
        </p:nvPicPr>
        <p:blipFill>
          <a:blip r:embed="rId3" cstate="print"/>
          <a:srcRect/>
          <a:stretch>
            <a:fillRect/>
          </a:stretch>
        </p:blipFill>
        <p:spPr bwMode="auto">
          <a:xfrm>
            <a:off x="0" y="0"/>
            <a:ext cx="9144000" cy="6856413"/>
          </a:xfrm>
          <a:prstGeom prst="rect">
            <a:avLst/>
          </a:prstGeom>
          <a:noFill/>
          <a:ln w="9525">
            <a:noFill/>
            <a:miter lim="800000"/>
            <a:headEnd/>
            <a:tailEnd/>
          </a:ln>
        </p:spPr>
      </p:pic>
      <p:sp>
        <p:nvSpPr>
          <p:cNvPr id="48131" name="WordArt 33" descr="Úzký svislý"/>
          <p:cNvSpPr>
            <a:spLocks noChangeArrowheads="1" noChangeShapeType="1" noTextEdit="1"/>
          </p:cNvSpPr>
          <p:nvPr/>
        </p:nvSpPr>
        <p:spPr bwMode="auto">
          <a:xfrm>
            <a:off x="5087938" y="-242888"/>
            <a:ext cx="3371850" cy="2016126"/>
          </a:xfrm>
          <a:prstGeom prst="rect">
            <a:avLst/>
          </a:prstGeom>
        </p:spPr>
        <p:txBody>
          <a:bodyPr wrap="none" fromWordArt="1">
            <a:prstTxWarp prst="textCurveUp">
              <a:avLst>
                <a:gd name="adj" fmla="val 30477"/>
              </a:avLst>
            </a:prstTxWarp>
          </a:bodyPr>
          <a:lstStyle/>
          <a:p>
            <a:pPr algn="ctr"/>
            <a:r>
              <a:rPr lang="cs-CZ"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rPr>
              <a:t>Zábal z</a:t>
            </a:r>
          </a:p>
          <a:p>
            <a:pPr algn="ctr"/>
            <a:r>
              <a:rPr lang="cs-CZ"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rPr>
              <a:t>aktivního uhlí</a:t>
            </a:r>
          </a:p>
        </p:txBody>
      </p:sp>
      <p:sp>
        <p:nvSpPr>
          <p:cNvPr id="36898" name="Text Box 34"/>
          <p:cNvSpPr txBox="1">
            <a:spLocks noChangeArrowheads="1"/>
          </p:cNvSpPr>
          <p:nvPr/>
        </p:nvSpPr>
        <p:spPr bwMode="auto">
          <a:xfrm>
            <a:off x="142875" y="5761038"/>
            <a:ext cx="8939213" cy="954087"/>
          </a:xfrm>
          <a:prstGeom prst="rect">
            <a:avLst/>
          </a:prstGeom>
          <a:noFill/>
          <a:ln w="9525">
            <a:noFill/>
            <a:miter lim="800000"/>
            <a:headEnd/>
            <a:tailEnd/>
          </a:ln>
          <a:effectLst/>
        </p:spPr>
        <p:txBody>
          <a:bodyPr wrap="none">
            <a:spAutoFit/>
          </a:bodyPr>
          <a:lstStyle/>
          <a:p>
            <a:pPr>
              <a:defRPr/>
            </a:pPr>
            <a:r>
              <a:rPr lang="cs-CZ" b="1" dirty="0">
                <a:effectLst>
                  <a:outerShdw blurRad="38100" dist="38100" dir="2700000" algn="tl">
                    <a:srgbClr val="808080"/>
                  </a:outerShdw>
                </a:effectLst>
                <a:ea typeface="+mn-ea"/>
              </a:rPr>
              <a:t>Používá se na léčení místních problémů a </a:t>
            </a:r>
            <a:br>
              <a:rPr lang="cs-CZ" b="1" dirty="0">
                <a:effectLst>
                  <a:outerShdw blurRad="38100" dist="38100" dir="2700000" algn="tl">
                    <a:srgbClr val="808080"/>
                  </a:outerShdw>
                </a:effectLst>
                <a:ea typeface="+mn-ea"/>
              </a:rPr>
            </a:br>
            <a:r>
              <a:rPr lang="cs-CZ" b="1" dirty="0">
                <a:effectLst>
                  <a:outerShdw blurRad="38100" dist="38100" dir="2700000" algn="tl">
                    <a:srgbClr val="808080"/>
                  </a:outerShdw>
                </a:effectLst>
                <a:ea typeface="+mn-ea"/>
              </a:rPr>
              <a:t>přikládá se většinou přes noc a pak se vyhodí.</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9154" name="Picture 1"/>
          <p:cNvPicPr>
            <a:picLocks noChangeAspect="1" noChangeArrowheads="1"/>
          </p:cNvPicPr>
          <p:nvPr/>
        </p:nvPicPr>
        <p:blipFill>
          <a:blip r:embed="rId3" cstate="print"/>
          <a:srcRect/>
          <a:stretch>
            <a:fillRect/>
          </a:stretch>
        </p:blipFill>
        <p:spPr bwMode="auto">
          <a:xfrm>
            <a:off x="0" y="0"/>
            <a:ext cx="9144000" cy="6856413"/>
          </a:xfrm>
          <a:prstGeom prst="rect">
            <a:avLst/>
          </a:prstGeom>
          <a:noFill/>
          <a:ln w="9525">
            <a:noFill/>
            <a:miter lim="800000"/>
            <a:headEnd/>
            <a:tailEnd/>
          </a:ln>
        </p:spPr>
      </p:pic>
      <p:sp>
        <p:nvSpPr>
          <p:cNvPr id="30722" name="Text Box 2"/>
          <p:cNvSpPr txBox="1">
            <a:spLocks noChangeArrowheads="1"/>
          </p:cNvSpPr>
          <p:nvPr/>
        </p:nvSpPr>
        <p:spPr bwMode="auto">
          <a:xfrm>
            <a:off x="919163" y="1644650"/>
            <a:ext cx="7354887" cy="608013"/>
          </a:xfrm>
          <a:prstGeom prst="rect">
            <a:avLst/>
          </a:prstGeom>
          <a:noFill/>
          <a:ln w="36000">
            <a:noFill/>
            <a:miter lim="800000"/>
            <a:headEnd/>
            <a:tailEnd/>
          </a:ln>
        </p:spPr>
        <p:txBody>
          <a:bodyPr lIns="36000" tIns="36000" rIns="36000" bIns="36000">
            <a:spAutoFit/>
          </a:bodyPr>
          <a:lstStyle/>
          <a:p>
            <a:pPr marL="341313" indent="-341313" eaLnBrk="1" hangingPunct="1">
              <a:lnSpc>
                <a:spcPct val="90000"/>
              </a:lnSpc>
              <a:spcBef>
                <a:spcPts val="563"/>
              </a:spcBef>
              <a:buClr>
                <a:srgbClr val="FFFFFF"/>
              </a:buClr>
              <a:buSzPct val="100000"/>
              <a:buFont typeface="Humanst521 XBdCn BT" pitchFamily="34" charset="-128"/>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cs-CZ" sz="3900">
                <a:effectLst>
                  <a:outerShdw blurRad="38100" dist="38100" dir="2700000" algn="tl">
                    <a:srgbClr val="808080"/>
                  </a:outerShdw>
                </a:effectLst>
                <a:latin typeface="Arial" charset="0"/>
                <a:ea typeface="+mn-ea"/>
              </a:rPr>
              <a:t>Infekce či záněty kůže a kloubů</a:t>
            </a:r>
            <a:r>
              <a:rPr lang="en-GB" sz="3900">
                <a:effectLst>
                  <a:outerShdw blurRad="38100" dist="38100" dir="2700000" algn="tl">
                    <a:srgbClr val="808080"/>
                  </a:outerShdw>
                </a:effectLst>
              </a:rPr>
              <a:t> </a:t>
            </a:r>
          </a:p>
        </p:txBody>
      </p:sp>
      <p:sp>
        <p:nvSpPr>
          <p:cNvPr id="49156" name="WordArt 22"/>
          <p:cNvSpPr>
            <a:spLocks noChangeArrowheads="1" noChangeShapeType="1" noTextEdit="1"/>
          </p:cNvSpPr>
          <p:nvPr/>
        </p:nvSpPr>
        <p:spPr bwMode="auto">
          <a:xfrm>
            <a:off x="1979613" y="333375"/>
            <a:ext cx="5040312" cy="935038"/>
          </a:xfrm>
          <a:prstGeom prst="rect">
            <a:avLst/>
          </a:prstGeom>
        </p:spPr>
        <p:txBody>
          <a:bodyPr wrap="none" fromWordArt="1">
            <a:prstTxWarp prst="textPlain">
              <a:avLst>
                <a:gd name="adj" fmla="val 50000"/>
              </a:avLst>
            </a:prstTxWarp>
          </a:bodyPr>
          <a:lstStyle/>
          <a:p>
            <a:pPr algn="ctr"/>
            <a:r>
              <a:rPr lang="cs-CZ" sz="3600" i="1" kern="10">
                <a:ln w="9525">
                  <a:solidFill>
                    <a:srgbClr val="000000"/>
                  </a:solidFill>
                  <a:round/>
                  <a:headEnd/>
                  <a:tailEnd/>
                </a:ln>
                <a:effectLst>
                  <a:outerShdw dist="35921" dir="2700000" algn="ctr" rotWithShape="0">
                    <a:srgbClr val="808080">
                      <a:alpha val="79999"/>
                    </a:srgbClr>
                  </a:outerShdw>
                </a:effectLst>
                <a:latin typeface="Arial Black"/>
              </a:rPr>
              <a:t>Vnější použití uhlí</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0178" name="Picture 1"/>
          <p:cNvPicPr>
            <a:picLocks noChangeAspect="1" noChangeArrowheads="1"/>
          </p:cNvPicPr>
          <p:nvPr/>
        </p:nvPicPr>
        <p:blipFill>
          <a:blip r:embed="rId3" cstate="print"/>
          <a:srcRect/>
          <a:stretch>
            <a:fillRect/>
          </a:stretch>
        </p:blipFill>
        <p:spPr bwMode="auto">
          <a:xfrm>
            <a:off x="0" y="0"/>
            <a:ext cx="9144000" cy="6856413"/>
          </a:xfrm>
          <a:prstGeom prst="rect">
            <a:avLst/>
          </a:prstGeom>
          <a:noFill/>
          <a:ln w="9525">
            <a:noFill/>
            <a:miter lim="800000"/>
            <a:headEnd/>
            <a:tailEnd/>
          </a:ln>
        </p:spPr>
      </p:pic>
      <p:sp>
        <p:nvSpPr>
          <p:cNvPr id="35842" name="Text Box 2"/>
          <p:cNvSpPr txBox="1">
            <a:spLocks noChangeArrowheads="1"/>
          </p:cNvSpPr>
          <p:nvPr/>
        </p:nvSpPr>
        <p:spPr bwMode="auto">
          <a:xfrm>
            <a:off x="142875" y="5429250"/>
            <a:ext cx="9144000" cy="1457325"/>
          </a:xfrm>
          <a:prstGeom prst="rect">
            <a:avLst/>
          </a:prstGeom>
          <a:noFill/>
          <a:ln w="36000">
            <a:noFill/>
            <a:miter lim="800000"/>
            <a:headEnd/>
            <a:tailEnd/>
          </a:ln>
          <a:effectLst>
            <a:outerShdw dist="35921" dir="2700000" algn="ctr" rotWithShape="0">
              <a:schemeClr val="tx1"/>
            </a:outerShdw>
          </a:effectLst>
        </p:spPr>
        <p:txBody>
          <a:bodyPr lIns="36000" tIns="36000" rIns="36000" bIns="36000">
            <a:spAutoFit/>
          </a:bodyPr>
          <a:lstStyle/>
          <a:p>
            <a:pPr eaLnBrk="1" hangingPunct="1">
              <a:buClr>
                <a:srgbClr val="FFFFFF"/>
              </a:buClr>
              <a:buSzPct val="100000"/>
              <a:buFont typeface="Humanst521 XBdCn BT" pitchFamily="34" charset="-128"/>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cs-CZ" sz="3000" b="1" dirty="0">
                <a:effectLst>
                  <a:outerShdw blurRad="38100" dist="38100" dir="2700000" algn="tl">
                    <a:srgbClr val="808080"/>
                  </a:outerShdw>
                </a:effectLst>
                <a:latin typeface="Arial" charset="0"/>
                <a:ea typeface="+mn-ea"/>
              </a:rPr>
              <a:t>Vnějšně se dá dřevěné uhlí používat i formou KOUPELÍ – to při ošetření rozsáhlých částí těla. </a:t>
            </a:r>
            <a:br>
              <a:rPr lang="cs-CZ" sz="3000" b="1" dirty="0">
                <a:effectLst>
                  <a:outerShdw blurRad="38100" dist="38100" dir="2700000" algn="tl">
                    <a:srgbClr val="808080"/>
                  </a:outerShdw>
                </a:effectLst>
                <a:latin typeface="Arial" charset="0"/>
                <a:ea typeface="+mn-ea"/>
              </a:rPr>
            </a:br>
            <a:r>
              <a:rPr lang="cs-CZ" sz="3000" b="1" dirty="0">
                <a:effectLst>
                  <a:outerShdw blurRad="38100" dist="38100" dir="2700000" algn="tl">
                    <a:srgbClr val="808080"/>
                  </a:outerShdw>
                </a:effectLst>
                <a:latin typeface="Arial" charset="0"/>
                <a:ea typeface="+mn-ea"/>
              </a:rPr>
              <a:t>Do vany s teplou vodou dáte 2 šálky prášku.</a:t>
            </a:r>
            <a:endParaRPr lang="en-GB" sz="3000" b="1" dirty="0">
              <a:effectLst>
                <a:outerShdw blurRad="38100" dist="38100" dir="2700000" algn="tl">
                  <a:srgbClr val="808080"/>
                </a:outerShdw>
              </a:effectLst>
              <a:latin typeface="Arial" charset="0"/>
              <a:ea typeface="+mn-ea"/>
            </a:endParaRP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1202"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7891" name="Text Box 3"/>
          <p:cNvSpPr txBox="1">
            <a:spLocks noChangeArrowheads="1"/>
          </p:cNvSpPr>
          <p:nvPr/>
        </p:nvSpPr>
        <p:spPr bwMode="auto">
          <a:xfrm>
            <a:off x="-14288" y="5064125"/>
            <a:ext cx="9209088" cy="1508125"/>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defRPr/>
            </a:pPr>
            <a:r>
              <a:rPr lang="cs-CZ" sz="2300" b="1" dirty="0">
                <a:effectLst>
                  <a:outerShdw blurRad="38100" dist="38100" dir="2700000" algn="tl">
                    <a:srgbClr val="808080"/>
                  </a:outerShdw>
                </a:effectLst>
                <a:ea typeface="+mn-ea"/>
              </a:rPr>
              <a:t>Rostlinné uhlí zachránilo mnoho životů. Zvlášť v </a:t>
            </a:r>
            <a:r>
              <a:rPr lang="cs-CZ" sz="2300" b="1" dirty="0" err="1">
                <a:effectLst>
                  <a:outerShdw blurRad="38100" dist="38100" dir="2700000" algn="tl">
                    <a:srgbClr val="808080"/>
                  </a:outerShdw>
                </a:effectLst>
                <a:ea typeface="+mn-ea"/>
              </a:rPr>
              <a:t>přípa</a:t>
            </a:r>
            <a:r>
              <a:rPr lang="cs-CZ" sz="2300" b="1" dirty="0">
                <a:effectLst>
                  <a:outerShdw blurRad="38100" dist="38100" dir="2700000" algn="tl">
                    <a:srgbClr val="808080"/>
                  </a:outerShdw>
                </a:effectLst>
                <a:ea typeface="+mn-ea"/>
              </a:rPr>
              <a:t>-</a:t>
            </a:r>
          </a:p>
          <a:p>
            <a:pPr>
              <a:defRPr/>
            </a:pPr>
            <a:r>
              <a:rPr lang="cs-CZ" sz="2300" b="1" dirty="0">
                <a:effectLst>
                  <a:outerShdw blurRad="38100" dist="38100" dir="2700000" algn="tl">
                    <a:srgbClr val="808080"/>
                  </a:outerShdw>
                </a:effectLst>
                <a:ea typeface="+mn-ea"/>
              </a:rPr>
              <a:t>dech kdy nebyla dostupná lékařská péče. </a:t>
            </a:r>
            <a:r>
              <a:rPr lang="cs-CZ" sz="2300" b="1" dirty="0">
                <a:solidFill>
                  <a:srgbClr val="FFFFCC"/>
                </a:solidFill>
                <a:effectLst>
                  <a:outerShdw blurRad="38100" dist="38100" dir="2700000" algn="tl">
                    <a:srgbClr val="FFFFFF"/>
                  </a:outerShdw>
                </a:effectLst>
                <a:ea typeface="+mn-ea"/>
              </a:rPr>
              <a:t>Léky, které Bůh</a:t>
            </a:r>
            <a:br>
              <a:rPr lang="cs-CZ" sz="2300" b="1" dirty="0">
                <a:solidFill>
                  <a:srgbClr val="FFFFCC"/>
                </a:solidFill>
                <a:effectLst>
                  <a:outerShdw blurRad="38100" dist="38100" dir="2700000" algn="tl">
                    <a:srgbClr val="FFFFFF"/>
                  </a:outerShdw>
                </a:effectLst>
                <a:ea typeface="+mn-ea"/>
              </a:rPr>
            </a:br>
            <a:r>
              <a:rPr lang="cs-CZ" sz="2300" b="1" dirty="0">
                <a:solidFill>
                  <a:srgbClr val="FFFFCC"/>
                </a:solidFill>
                <a:effectLst>
                  <a:outerShdw blurRad="38100" dist="38100" dir="2700000" algn="tl">
                    <a:srgbClr val="FFFFFF"/>
                  </a:outerShdw>
                </a:effectLst>
                <a:ea typeface="+mn-ea"/>
              </a:rPr>
              <a:t>dal do přírody jsou mnohdy účinnější, než zázraky moder.</a:t>
            </a:r>
            <a:br>
              <a:rPr lang="cs-CZ" sz="2300" b="1" dirty="0">
                <a:solidFill>
                  <a:srgbClr val="FFFFCC"/>
                </a:solidFill>
                <a:effectLst>
                  <a:outerShdw blurRad="38100" dist="38100" dir="2700000" algn="tl">
                    <a:srgbClr val="FFFFFF"/>
                  </a:outerShdw>
                </a:effectLst>
                <a:ea typeface="+mn-ea"/>
              </a:rPr>
            </a:br>
            <a:r>
              <a:rPr lang="cs-CZ" sz="2300" b="1" dirty="0">
                <a:effectLst>
                  <a:outerShdw blurRad="38100" dist="38100" dir="2700000" algn="tl">
                    <a:srgbClr val="808080"/>
                  </a:outerShdw>
                </a:effectLst>
                <a:ea typeface="+mn-ea"/>
              </a:rPr>
              <a:t>medicíny.Nebojte se často uhlím pročistit a stejně tak…</a:t>
            </a:r>
          </a:p>
        </p:txBody>
      </p:sp>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Text Box 4"/>
          <p:cNvSpPr txBox="1">
            <a:spLocks noChangeArrowheads="1"/>
          </p:cNvSpPr>
          <p:nvPr/>
        </p:nvSpPr>
        <p:spPr bwMode="auto">
          <a:xfrm>
            <a:off x="179388" y="4670425"/>
            <a:ext cx="8766175" cy="1938338"/>
          </a:xfrm>
          <a:prstGeom prst="rect">
            <a:avLst/>
          </a:prstGeom>
          <a:gradFill rotWithShape="1">
            <a:gsLst>
              <a:gs pos="0">
                <a:srgbClr val="0000FF">
                  <a:gamma/>
                  <a:shade val="46275"/>
                  <a:invGamma/>
                </a:srgbClr>
              </a:gs>
              <a:gs pos="50000">
                <a:srgbClr val="0000FF"/>
              </a:gs>
              <a:gs pos="100000">
                <a:srgbClr val="0000FF">
                  <a:gamma/>
                  <a:shade val="46275"/>
                  <a:invGamma/>
                </a:srgbClr>
              </a:gs>
            </a:gsLst>
            <a:lin ang="5400000" scaled="1"/>
          </a:gradFill>
          <a:ln w="9525">
            <a:noFill/>
            <a:miter lim="800000"/>
            <a:headEnd/>
            <a:tailEnd/>
          </a:ln>
          <a:effectLst/>
        </p:spPr>
        <p:txBody>
          <a:bodyPr>
            <a:spAutoFit/>
          </a:bodyPr>
          <a:lstStyle/>
          <a:p>
            <a:pPr algn="ctr">
              <a:defRPr/>
            </a:pPr>
            <a:r>
              <a:rPr lang="cs-CZ" sz="2400" b="1" dirty="0">
                <a:effectLst>
                  <a:outerShdw blurRad="38100" dist="38100" dir="2700000" algn="tl">
                    <a:srgbClr val="000000"/>
                  </a:outerShdw>
                </a:effectLst>
                <a:ea typeface="+mn-ea"/>
              </a:rPr>
              <a:t>Bůh nám nabízí očištění od toho </a:t>
            </a:r>
            <a:r>
              <a:rPr lang="cs-CZ" sz="2400" b="1" dirty="0" err="1">
                <a:effectLst>
                  <a:outerShdw blurRad="38100" dist="38100" dir="2700000" algn="tl">
                    <a:srgbClr val="000000"/>
                  </a:outerShdw>
                </a:effectLst>
                <a:ea typeface="+mn-ea"/>
              </a:rPr>
              <a:t>nejohavnějšho</a:t>
            </a:r>
            <a:r>
              <a:rPr lang="cs-CZ" sz="2400" b="1" dirty="0">
                <a:effectLst>
                  <a:outerShdw blurRad="38100" dist="38100" dir="2700000" algn="tl">
                    <a:srgbClr val="000000"/>
                  </a:outerShdw>
                </a:effectLst>
                <a:ea typeface="+mn-ea"/>
              </a:rPr>
              <a:t> </a:t>
            </a:r>
            <a:br>
              <a:rPr lang="cs-CZ" sz="2400" b="1" dirty="0">
                <a:effectLst>
                  <a:outerShdw blurRad="38100" dist="38100" dir="2700000" algn="tl">
                    <a:srgbClr val="000000"/>
                  </a:outerShdw>
                </a:effectLst>
                <a:ea typeface="+mn-ea"/>
              </a:rPr>
            </a:br>
            <a:r>
              <a:rPr lang="cs-CZ" sz="2400" b="1" dirty="0">
                <a:effectLst>
                  <a:outerShdw blurRad="38100" dist="38100" dir="2700000" algn="tl">
                    <a:srgbClr val="000000"/>
                  </a:outerShdw>
                </a:effectLst>
                <a:ea typeface="+mn-ea"/>
              </a:rPr>
              <a:t>toxinu – hříchu.  Jeho krev, je tím nejúčinnějším </a:t>
            </a:r>
            <a:br>
              <a:rPr lang="cs-CZ" sz="2400" b="1" dirty="0">
                <a:effectLst>
                  <a:outerShdw blurRad="38100" dist="38100" dir="2700000" algn="tl">
                    <a:srgbClr val="000000"/>
                  </a:outerShdw>
                </a:effectLst>
                <a:ea typeface="+mn-ea"/>
              </a:rPr>
            </a:br>
            <a:r>
              <a:rPr lang="cs-CZ" sz="2400" b="1" dirty="0">
                <a:effectLst>
                  <a:outerShdw blurRad="38100" dist="38100" dir="2700000" algn="tl">
                    <a:srgbClr val="000000"/>
                  </a:outerShdw>
                </a:effectLst>
                <a:ea typeface="+mn-ea"/>
              </a:rPr>
              <a:t>ANTIDÓTEM proti jakékoli naší vnitřní vině či </a:t>
            </a:r>
            <a:br>
              <a:rPr lang="cs-CZ" sz="2400" b="1" dirty="0">
                <a:effectLst>
                  <a:outerShdw blurRad="38100" dist="38100" dir="2700000" algn="tl">
                    <a:srgbClr val="000000"/>
                  </a:outerShdw>
                </a:effectLst>
                <a:ea typeface="+mn-ea"/>
              </a:rPr>
            </a:br>
            <a:r>
              <a:rPr lang="cs-CZ" sz="2400" b="1" dirty="0">
                <a:effectLst>
                  <a:outerShdw blurRad="38100" dist="38100" dir="2700000" algn="tl">
                    <a:srgbClr val="000000"/>
                  </a:outerShdw>
                </a:effectLst>
                <a:ea typeface="+mn-ea"/>
              </a:rPr>
              <a:t>nečistotě. Jeho odpuštění je LEHCE DOSTUPNÉ </a:t>
            </a:r>
            <a:br>
              <a:rPr lang="cs-CZ" sz="2400" b="1" dirty="0">
                <a:effectLst>
                  <a:outerShdw blurRad="38100" dist="38100" dir="2700000" algn="tl">
                    <a:srgbClr val="000000"/>
                  </a:outerShdw>
                </a:effectLst>
                <a:ea typeface="+mn-ea"/>
              </a:rPr>
            </a:br>
            <a:r>
              <a:rPr lang="cs-CZ" sz="2400" b="1" dirty="0">
                <a:effectLst>
                  <a:outerShdw blurRad="38100" dist="38100" dir="2700000" algn="tl">
                    <a:srgbClr val="000000"/>
                  </a:outerShdw>
                </a:effectLst>
                <a:ea typeface="+mn-ea"/>
              </a:rPr>
              <a:t>Pročisťujme nejen tělo, ale i duši.</a:t>
            </a:r>
          </a:p>
        </p:txBody>
      </p:sp>
      <p:pic>
        <p:nvPicPr>
          <p:cNvPr id="52227" name="Picture 5" descr="Рисунок9"/>
          <p:cNvPicPr>
            <a:picLocks noChangeAspect="1" noChangeArrowheads="1"/>
          </p:cNvPicPr>
          <p:nvPr/>
        </p:nvPicPr>
        <p:blipFill>
          <a:blip r:embed="rId3" cstate="print"/>
          <a:srcRect t="11160" b="12178"/>
          <a:stretch>
            <a:fillRect/>
          </a:stretch>
        </p:blipFill>
        <p:spPr bwMode="auto">
          <a:xfrm>
            <a:off x="323850" y="115888"/>
            <a:ext cx="7704138" cy="4429125"/>
          </a:xfrm>
          <a:prstGeom prst="rect">
            <a:avLst/>
          </a:prstGeom>
          <a:noFill/>
          <a:ln w="9525">
            <a:noFill/>
            <a:miter lim="800000"/>
            <a:headEnd/>
            <a:tailEnd/>
          </a:ln>
        </p:spPr>
      </p:pic>
      <p:pic>
        <p:nvPicPr>
          <p:cNvPr id="121862" name="Picture 6" descr="3"/>
          <p:cNvPicPr>
            <a:picLocks noChangeAspect="1" noChangeArrowheads="1"/>
          </p:cNvPicPr>
          <p:nvPr/>
        </p:nvPicPr>
        <p:blipFill>
          <a:blip r:embed="rId4" cstate="print"/>
          <a:srcRect/>
          <a:stretch>
            <a:fillRect/>
          </a:stretch>
        </p:blipFill>
        <p:spPr bwMode="auto">
          <a:xfrm>
            <a:off x="288925" y="-354013"/>
            <a:ext cx="8675688" cy="50784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21862"/>
                                        </p:tgtEl>
                                        <p:attrNameLst>
                                          <p:attrName>style.visibility</p:attrName>
                                        </p:attrNameLst>
                                      </p:cBhvr>
                                      <p:to>
                                        <p:strVal val="visible"/>
                                      </p:to>
                                    </p:set>
                                    <p:anim calcmode="lin" valueType="num">
                                      <p:cBhvr additive="base">
                                        <p:cTn id="7" dur="500" fill="hold"/>
                                        <p:tgtEl>
                                          <p:spTgt spid="121862"/>
                                        </p:tgtEl>
                                        <p:attrNameLst>
                                          <p:attrName>ppt_x</p:attrName>
                                        </p:attrNameLst>
                                      </p:cBhvr>
                                      <p:tavLst>
                                        <p:tav tm="0">
                                          <p:val>
                                            <p:strVal val="0-#ppt_w/2"/>
                                          </p:val>
                                        </p:tav>
                                        <p:tav tm="100000">
                                          <p:val>
                                            <p:strVal val="#ppt_x"/>
                                          </p:val>
                                        </p:tav>
                                      </p:tavLst>
                                    </p:anim>
                                    <p:anim calcmode="lin" valueType="num">
                                      <p:cBhvr additive="base">
                                        <p:cTn id="8" dur="500" fill="hold"/>
                                        <p:tgtEl>
                                          <p:spTgt spid="1218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48" name="Rectangle 36"/>
          <p:cNvSpPr>
            <a:spLocks noGrp="1" noRot="1" noChangeArrowheads="1"/>
          </p:cNvSpPr>
          <p:nvPr>
            <p:ph type="title" idx="4294967295"/>
          </p:nvPr>
        </p:nvSpPr>
        <p:spPr>
          <a:xfrm>
            <a:off x="-2268538" y="2636838"/>
            <a:ext cx="8229601" cy="1143000"/>
          </a:xfrm>
        </p:spPr>
        <p:txBody>
          <a:bodyPr/>
          <a:lstStyle/>
          <a:p>
            <a:pPr eaLnBrk="1" hangingPunct="1">
              <a:defRPr/>
            </a:pPr>
            <a:r>
              <a:rPr lang="cs-CZ" smtClean="0"/>
              <a:t/>
            </a:r>
            <a:br>
              <a:rPr lang="cs-CZ" smtClean="0"/>
            </a:br>
            <a:endParaRPr lang="cs-CZ" smtClean="0"/>
          </a:p>
        </p:txBody>
      </p:sp>
      <p:sp>
        <p:nvSpPr>
          <p:cNvPr id="8195" name="WordArt 9"/>
          <p:cNvSpPr>
            <a:spLocks noChangeArrowheads="1" noChangeShapeType="1" noTextEdit="1"/>
          </p:cNvSpPr>
          <p:nvPr/>
        </p:nvSpPr>
        <p:spPr bwMode="auto">
          <a:xfrm>
            <a:off x="539750" y="333375"/>
            <a:ext cx="8315325" cy="1076325"/>
          </a:xfrm>
          <a:prstGeom prst="rect">
            <a:avLst/>
          </a:prstGeom>
        </p:spPr>
        <p:txBody>
          <a:bodyPr wrap="none" fromWordArt="1">
            <a:prstTxWarp prst="textPlain">
              <a:avLst>
                <a:gd name="adj" fmla="val 50000"/>
              </a:avLst>
            </a:prstTxWarp>
          </a:bodyPr>
          <a:lstStyle/>
          <a:p>
            <a:pPr algn="ctr"/>
            <a:r>
              <a:rPr lang="cs-CZ" sz="6000" b="1" kern="10" spc="1201">
                <a:ln w="9525">
                  <a:noFill/>
                  <a:round/>
                  <a:headEnd/>
                  <a:tailEnd/>
                </a:ln>
                <a:solidFill>
                  <a:srgbClr val="FFFF00"/>
                </a:solidFill>
                <a:effectLst>
                  <a:outerShdw dist="45791" dir="3378596" algn="ctr" rotWithShape="0">
                    <a:srgbClr val="4D4D4D">
                      <a:alpha val="79999"/>
                    </a:srgbClr>
                  </a:outerShdw>
                </a:effectLst>
                <a:latin typeface="Arial Black"/>
              </a:rPr>
              <a:t>CITRUSOVÁ ŠŤÁVA</a:t>
            </a:r>
          </a:p>
        </p:txBody>
      </p:sp>
      <p:pic>
        <p:nvPicPr>
          <p:cNvPr id="8196" name="Picture 20" descr="elektro_bile_7-00788-0_m"/>
          <p:cNvPicPr>
            <a:picLocks noChangeAspect="1" noChangeArrowheads="1"/>
          </p:cNvPicPr>
          <p:nvPr/>
        </p:nvPicPr>
        <p:blipFill>
          <a:blip r:embed="rId3" cstate="print"/>
          <a:srcRect/>
          <a:stretch>
            <a:fillRect/>
          </a:stretch>
        </p:blipFill>
        <p:spPr bwMode="auto">
          <a:xfrm>
            <a:off x="7412038" y="1844675"/>
            <a:ext cx="1508125" cy="2087563"/>
          </a:xfrm>
          <a:prstGeom prst="rect">
            <a:avLst/>
          </a:prstGeom>
          <a:noFill/>
          <a:ln w="9525">
            <a:noFill/>
            <a:miter lim="800000"/>
            <a:headEnd/>
            <a:tailEnd/>
          </a:ln>
        </p:spPr>
      </p:pic>
      <p:pic>
        <p:nvPicPr>
          <p:cNvPr id="8197" name="Picture 21" descr="Bez názvu"/>
          <p:cNvPicPr>
            <a:picLocks noChangeAspect="1" noChangeArrowheads="1"/>
          </p:cNvPicPr>
          <p:nvPr/>
        </p:nvPicPr>
        <p:blipFill>
          <a:blip r:embed="rId4" cstate="print"/>
          <a:srcRect/>
          <a:stretch>
            <a:fillRect/>
          </a:stretch>
        </p:blipFill>
        <p:spPr bwMode="auto">
          <a:xfrm>
            <a:off x="5795963" y="3068638"/>
            <a:ext cx="1368425" cy="879475"/>
          </a:xfrm>
          <a:prstGeom prst="rect">
            <a:avLst/>
          </a:prstGeom>
          <a:noFill/>
          <a:ln w="9525">
            <a:noFill/>
            <a:miter lim="800000"/>
            <a:headEnd/>
            <a:tailEnd/>
          </a:ln>
        </p:spPr>
      </p:pic>
      <p:pic>
        <p:nvPicPr>
          <p:cNvPr id="8198" name="Picture 24" descr="foto_pomerance"/>
          <p:cNvPicPr>
            <a:picLocks noChangeAspect="1" noChangeArrowheads="1"/>
          </p:cNvPicPr>
          <p:nvPr/>
        </p:nvPicPr>
        <p:blipFill>
          <a:blip r:embed="rId5" cstate="print"/>
          <a:srcRect/>
          <a:stretch>
            <a:fillRect/>
          </a:stretch>
        </p:blipFill>
        <p:spPr bwMode="auto">
          <a:xfrm>
            <a:off x="5003800" y="4697413"/>
            <a:ext cx="3671888" cy="1971675"/>
          </a:xfrm>
          <a:prstGeom prst="rect">
            <a:avLst/>
          </a:prstGeom>
          <a:noFill/>
          <a:ln w="9525">
            <a:noFill/>
            <a:miter lim="800000"/>
            <a:headEnd/>
            <a:tailEnd/>
          </a:ln>
        </p:spPr>
      </p:pic>
      <p:pic>
        <p:nvPicPr>
          <p:cNvPr id="8199" name="Picture 25" descr="citrony"/>
          <p:cNvPicPr>
            <a:picLocks noChangeAspect="1" noChangeArrowheads="1"/>
          </p:cNvPicPr>
          <p:nvPr/>
        </p:nvPicPr>
        <p:blipFill>
          <a:blip r:embed="rId6" cstate="print"/>
          <a:srcRect/>
          <a:stretch>
            <a:fillRect/>
          </a:stretch>
        </p:blipFill>
        <p:spPr bwMode="auto">
          <a:xfrm>
            <a:off x="1979613" y="5630863"/>
            <a:ext cx="1611312" cy="1155700"/>
          </a:xfrm>
          <a:prstGeom prst="rect">
            <a:avLst/>
          </a:prstGeom>
          <a:noFill/>
          <a:ln w="9525">
            <a:noFill/>
            <a:miter lim="800000"/>
            <a:headEnd/>
            <a:tailEnd/>
          </a:ln>
        </p:spPr>
      </p:pic>
      <p:sp>
        <p:nvSpPr>
          <p:cNvPr id="38956" name="Text Box 44"/>
          <p:cNvSpPr txBox="1">
            <a:spLocks noChangeArrowheads="1"/>
          </p:cNvSpPr>
          <p:nvPr/>
        </p:nvSpPr>
        <p:spPr bwMode="auto">
          <a:xfrm>
            <a:off x="-3509963" y="2060575"/>
            <a:ext cx="7019926" cy="946150"/>
          </a:xfrm>
          <a:prstGeom prst="rect">
            <a:avLst/>
          </a:prstGeom>
          <a:noFill/>
          <a:ln w="9525">
            <a:noFill/>
            <a:miter lim="800000"/>
            <a:headEnd/>
            <a:tailEnd/>
          </a:ln>
          <a:effectLst/>
        </p:spPr>
        <p:txBody>
          <a:bodyPr>
            <a:spAutoFit/>
          </a:bodyPr>
          <a:lstStyle/>
          <a:p>
            <a:pPr>
              <a:defRPr/>
            </a:pPr>
            <a:endParaRPr lang="cs-CZ">
              <a:solidFill>
                <a:srgbClr val="000099"/>
              </a:solidFill>
              <a:latin typeface="Garamond" pitchFamily="18" charset="0"/>
              <a:ea typeface="+mn-ea"/>
            </a:endParaRPr>
          </a:p>
          <a:p>
            <a:pPr>
              <a:defRPr/>
            </a:pPr>
            <a:endParaRPr lang="cs-CZ">
              <a:latin typeface="Garamond" pitchFamily="18" charset="0"/>
              <a:ea typeface="+mn-ea"/>
            </a:endParaRPr>
          </a:p>
        </p:txBody>
      </p:sp>
      <p:sp>
        <p:nvSpPr>
          <p:cNvPr id="38981" name="Text Box 69"/>
          <p:cNvSpPr txBox="1">
            <a:spLocks noChangeArrowheads="1"/>
          </p:cNvSpPr>
          <p:nvPr/>
        </p:nvSpPr>
        <p:spPr bwMode="auto">
          <a:xfrm>
            <a:off x="8367713" y="8456613"/>
            <a:ext cx="184150" cy="519112"/>
          </a:xfrm>
          <a:prstGeom prst="rect">
            <a:avLst/>
          </a:prstGeom>
          <a:noFill/>
          <a:ln w="9525">
            <a:noFill/>
            <a:miter lim="800000"/>
            <a:headEnd/>
            <a:tailEnd/>
          </a:ln>
          <a:effectLst/>
        </p:spPr>
        <p:txBody>
          <a:bodyPr wrap="none">
            <a:spAutoFit/>
          </a:bodyPr>
          <a:lstStyle/>
          <a:p>
            <a:pPr>
              <a:defRPr/>
            </a:pPr>
            <a:endParaRPr lang="cs-CZ">
              <a:latin typeface="Garamond" pitchFamily="18" charset="0"/>
              <a:ea typeface="+mn-ea"/>
            </a:endParaRPr>
          </a:p>
        </p:txBody>
      </p:sp>
      <p:sp>
        <p:nvSpPr>
          <p:cNvPr id="38995" name="Text Box 83"/>
          <p:cNvSpPr txBox="1">
            <a:spLocks noChangeArrowheads="1"/>
          </p:cNvSpPr>
          <p:nvPr/>
        </p:nvSpPr>
        <p:spPr bwMode="auto">
          <a:xfrm>
            <a:off x="5992813" y="4064000"/>
            <a:ext cx="184150" cy="4789488"/>
          </a:xfrm>
          <a:prstGeom prst="rect">
            <a:avLst/>
          </a:prstGeom>
          <a:noFill/>
          <a:ln w="9525">
            <a:noFill/>
            <a:miter lim="800000"/>
            <a:headEnd/>
            <a:tailEnd/>
          </a:ln>
          <a:effectLst/>
        </p:spPr>
        <p:txBody>
          <a:bodyPr wrap="none">
            <a:spAutoFit/>
          </a:bodyPr>
          <a:lstStyle/>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p:txBody>
      </p:sp>
      <p:sp>
        <p:nvSpPr>
          <p:cNvPr id="38996" name="Text Box 84"/>
          <p:cNvSpPr txBox="1">
            <a:spLocks noChangeArrowheads="1"/>
          </p:cNvSpPr>
          <p:nvPr/>
        </p:nvSpPr>
        <p:spPr bwMode="auto">
          <a:xfrm>
            <a:off x="9051925" y="4711700"/>
            <a:ext cx="184150" cy="16319500"/>
          </a:xfrm>
          <a:prstGeom prst="rect">
            <a:avLst/>
          </a:prstGeom>
          <a:noFill/>
          <a:ln w="9525">
            <a:noFill/>
            <a:miter lim="800000"/>
            <a:headEnd/>
            <a:tailEnd/>
          </a:ln>
          <a:effectLst/>
        </p:spPr>
        <p:txBody>
          <a:bodyPr wrap="none">
            <a:spAutoFit/>
          </a:bodyPr>
          <a:lstStyle/>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p:txBody>
      </p:sp>
      <p:sp>
        <p:nvSpPr>
          <p:cNvPr id="39020" name="Rectangle 108"/>
          <p:cNvSpPr>
            <a:spLocks noChangeArrowheads="1"/>
          </p:cNvSpPr>
          <p:nvPr/>
        </p:nvSpPr>
        <p:spPr bwMode="auto">
          <a:xfrm>
            <a:off x="-361950" y="1700213"/>
            <a:ext cx="361950" cy="519112"/>
          </a:xfrm>
          <a:prstGeom prst="rect">
            <a:avLst/>
          </a:prstGeom>
          <a:noFill/>
          <a:ln w="9525">
            <a:noFill/>
            <a:miter lim="800000"/>
            <a:headEnd/>
            <a:tailEnd/>
          </a:ln>
          <a:effectLst/>
        </p:spPr>
        <p:txBody>
          <a:bodyPr wrap="none">
            <a:spAutoFit/>
          </a:bodyPr>
          <a:lstStyle/>
          <a:p>
            <a:pPr>
              <a:defRPr/>
            </a:pPr>
            <a:r>
              <a:rPr lang="cs-CZ">
                <a:latin typeface="Garamond" pitchFamily="18" charset="0"/>
                <a:ea typeface="+mn-ea"/>
              </a:rPr>
              <a:t>–</a:t>
            </a:r>
          </a:p>
        </p:txBody>
      </p:sp>
      <p:sp>
        <p:nvSpPr>
          <p:cNvPr id="39021" name="Text Box 109"/>
          <p:cNvSpPr txBox="1">
            <a:spLocks noChangeArrowheads="1"/>
          </p:cNvSpPr>
          <p:nvPr/>
        </p:nvSpPr>
        <p:spPr bwMode="auto">
          <a:xfrm>
            <a:off x="-900113" y="3284538"/>
            <a:ext cx="184150" cy="946150"/>
          </a:xfrm>
          <a:prstGeom prst="rect">
            <a:avLst/>
          </a:prstGeom>
          <a:noFill/>
          <a:ln w="9525">
            <a:noFill/>
            <a:miter lim="800000"/>
            <a:headEnd/>
            <a:tailEnd/>
          </a:ln>
          <a:effectLst/>
        </p:spPr>
        <p:txBody>
          <a:bodyPr wrap="none">
            <a:spAutoFit/>
          </a:bodyPr>
          <a:lstStyle/>
          <a:p>
            <a:pPr>
              <a:defRPr/>
            </a:pPr>
            <a:endParaRPr lang="cs-CZ">
              <a:latin typeface="Garamond" pitchFamily="18" charset="0"/>
              <a:ea typeface="+mn-ea"/>
            </a:endParaRPr>
          </a:p>
          <a:p>
            <a:pPr>
              <a:defRPr/>
            </a:pPr>
            <a:endParaRPr lang="cs-CZ" b="1" i="1" u="sng">
              <a:solidFill>
                <a:srgbClr val="000099"/>
              </a:solidFill>
              <a:latin typeface="Garamond" pitchFamily="18" charset="0"/>
              <a:ea typeface="+mn-ea"/>
            </a:endParaRPr>
          </a:p>
        </p:txBody>
      </p:sp>
      <p:sp>
        <p:nvSpPr>
          <p:cNvPr id="39023" name="Text Box 111"/>
          <p:cNvSpPr txBox="1">
            <a:spLocks noChangeArrowheads="1"/>
          </p:cNvSpPr>
          <p:nvPr/>
        </p:nvSpPr>
        <p:spPr bwMode="auto">
          <a:xfrm>
            <a:off x="1331913" y="1989138"/>
            <a:ext cx="184150" cy="1554162"/>
          </a:xfrm>
          <a:prstGeom prst="rect">
            <a:avLst/>
          </a:prstGeom>
          <a:noFill/>
          <a:ln w="9525">
            <a:noFill/>
            <a:miter lim="800000"/>
            <a:headEnd/>
            <a:tailEnd/>
          </a:ln>
          <a:effectLst/>
        </p:spPr>
        <p:txBody>
          <a:bodyPr wrap="none">
            <a:spAutoFit/>
          </a:bodyPr>
          <a:lstStyle/>
          <a:p>
            <a:pPr>
              <a:defRPr/>
            </a:pPr>
            <a:endParaRPr lang="cs-CZ" sz="3200" b="1">
              <a:solidFill>
                <a:srgbClr val="000514"/>
              </a:solidFill>
              <a:latin typeface="Garamond" pitchFamily="18" charset="0"/>
              <a:ea typeface="+mn-ea"/>
            </a:endParaRPr>
          </a:p>
          <a:p>
            <a:pPr>
              <a:defRPr/>
            </a:pPr>
            <a:endParaRPr lang="cs-CZ" sz="3200" b="1">
              <a:solidFill>
                <a:srgbClr val="000514"/>
              </a:solidFill>
              <a:latin typeface="Garamond" pitchFamily="18" charset="0"/>
              <a:ea typeface="+mn-ea"/>
            </a:endParaRPr>
          </a:p>
          <a:p>
            <a:pPr>
              <a:defRPr/>
            </a:pPr>
            <a:endParaRPr lang="cs-CZ" sz="3200" b="1">
              <a:solidFill>
                <a:srgbClr val="000099"/>
              </a:solidFill>
              <a:latin typeface="Garamond" pitchFamily="18" charset="0"/>
              <a:ea typeface="+mn-ea"/>
            </a:endParaRPr>
          </a:p>
        </p:txBody>
      </p:sp>
      <p:sp>
        <p:nvSpPr>
          <p:cNvPr id="39043" name="Text Box 131"/>
          <p:cNvSpPr txBox="1">
            <a:spLocks noChangeArrowheads="1"/>
          </p:cNvSpPr>
          <p:nvPr/>
        </p:nvSpPr>
        <p:spPr bwMode="auto">
          <a:xfrm>
            <a:off x="6227763" y="3284538"/>
            <a:ext cx="184150" cy="946150"/>
          </a:xfrm>
          <a:prstGeom prst="rect">
            <a:avLst/>
          </a:prstGeom>
          <a:noFill/>
          <a:ln w="9525">
            <a:noFill/>
            <a:miter lim="800000"/>
            <a:headEnd/>
            <a:tailEnd/>
          </a:ln>
          <a:effectLst/>
        </p:spPr>
        <p:txBody>
          <a:bodyPr wrap="none">
            <a:spAutoFit/>
          </a:bodyPr>
          <a:lstStyle/>
          <a:p>
            <a:pPr>
              <a:defRPr/>
            </a:pPr>
            <a:endParaRPr lang="cs-CZ">
              <a:latin typeface="Garamond" pitchFamily="18" charset="0"/>
              <a:ea typeface="+mn-ea"/>
            </a:endParaRPr>
          </a:p>
          <a:p>
            <a:pPr>
              <a:defRPr/>
            </a:pPr>
            <a:endParaRPr lang="cs-CZ">
              <a:latin typeface="Garamond" pitchFamily="18" charset="0"/>
              <a:ea typeface="+mn-ea"/>
            </a:endParaRPr>
          </a:p>
        </p:txBody>
      </p:sp>
      <p:sp>
        <p:nvSpPr>
          <p:cNvPr id="39044" name="Text Box 132"/>
          <p:cNvSpPr txBox="1">
            <a:spLocks noChangeArrowheads="1"/>
          </p:cNvSpPr>
          <p:nvPr/>
        </p:nvSpPr>
        <p:spPr bwMode="auto">
          <a:xfrm>
            <a:off x="8728075" y="3127375"/>
            <a:ext cx="184150" cy="946150"/>
          </a:xfrm>
          <a:prstGeom prst="rect">
            <a:avLst/>
          </a:prstGeom>
          <a:noFill/>
          <a:ln w="9525">
            <a:noFill/>
            <a:miter lim="800000"/>
            <a:headEnd/>
            <a:tailEnd/>
          </a:ln>
          <a:effectLst/>
        </p:spPr>
        <p:txBody>
          <a:bodyPr wrap="none">
            <a:spAutoFit/>
          </a:bodyPr>
          <a:lstStyle/>
          <a:p>
            <a:pPr>
              <a:defRPr/>
            </a:pPr>
            <a:endParaRPr lang="cs-CZ">
              <a:latin typeface="Garamond" pitchFamily="18" charset="0"/>
              <a:ea typeface="+mn-ea"/>
            </a:endParaRPr>
          </a:p>
          <a:p>
            <a:pPr>
              <a:defRPr/>
            </a:pPr>
            <a:endParaRPr lang="cs-CZ">
              <a:latin typeface="Garamond" pitchFamily="18" charset="0"/>
              <a:ea typeface="+mn-ea"/>
            </a:endParaRPr>
          </a:p>
        </p:txBody>
      </p:sp>
      <p:sp>
        <p:nvSpPr>
          <p:cNvPr id="39045" name="Text Box 133"/>
          <p:cNvSpPr txBox="1">
            <a:spLocks noChangeArrowheads="1"/>
          </p:cNvSpPr>
          <p:nvPr/>
        </p:nvSpPr>
        <p:spPr bwMode="auto">
          <a:xfrm>
            <a:off x="9232900" y="3127375"/>
            <a:ext cx="184150" cy="12476163"/>
          </a:xfrm>
          <a:prstGeom prst="rect">
            <a:avLst/>
          </a:prstGeom>
          <a:noFill/>
          <a:ln w="9525">
            <a:noFill/>
            <a:miter lim="800000"/>
            <a:headEnd/>
            <a:tailEnd/>
          </a:ln>
          <a:effectLst/>
        </p:spPr>
        <p:txBody>
          <a:bodyPr wrap="none">
            <a:spAutoFit/>
          </a:bodyPr>
          <a:lstStyle/>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a:p>
            <a:pPr>
              <a:defRPr/>
            </a:pPr>
            <a:endParaRPr lang="cs-CZ">
              <a:latin typeface="Garamond" pitchFamily="18" charset="0"/>
              <a:ea typeface="+mn-ea"/>
            </a:endParaRPr>
          </a:p>
        </p:txBody>
      </p:sp>
      <p:sp>
        <p:nvSpPr>
          <p:cNvPr id="39046" name="Text Box 134"/>
          <p:cNvSpPr txBox="1">
            <a:spLocks noChangeArrowheads="1"/>
          </p:cNvSpPr>
          <p:nvPr/>
        </p:nvSpPr>
        <p:spPr bwMode="auto">
          <a:xfrm>
            <a:off x="684213" y="1628775"/>
            <a:ext cx="7096125" cy="3935413"/>
          </a:xfrm>
          <a:prstGeom prst="rect">
            <a:avLst/>
          </a:prstGeom>
          <a:noFill/>
          <a:ln w="9525">
            <a:noFill/>
            <a:miter lim="800000"/>
            <a:headEnd/>
            <a:tailEnd/>
          </a:ln>
          <a:effectLst/>
        </p:spPr>
        <p:txBody>
          <a:bodyPr wrap="none">
            <a:spAutoFit/>
          </a:bodyPr>
          <a:lstStyle/>
          <a:p>
            <a:pPr>
              <a:defRPr/>
            </a:pPr>
            <a:r>
              <a:rPr lang="cs-CZ" b="1">
                <a:solidFill>
                  <a:srgbClr val="FF9900"/>
                </a:solidFill>
                <a:latin typeface="Garamond" pitchFamily="18" charset="0"/>
                <a:ea typeface="+mn-ea"/>
              </a:rPr>
              <a:t>4 VELKÉ NEBO 6 STŘEDNÍCH GREPŮ</a:t>
            </a:r>
          </a:p>
          <a:p>
            <a:pPr>
              <a:defRPr/>
            </a:pPr>
            <a:endParaRPr lang="cs-CZ" b="1">
              <a:solidFill>
                <a:srgbClr val="FF9900"/>
              </a:solidFill>
              <a:latin typeface="Garamond" pitchFamily="18" charset="0"/>
              <a:ea typeface="+mn-ea"/>
            </a:endParaRPr>
          </a:p>
          <a:p>
            <a:pPr>
              <a:defRPr/>
            </a:pPr>
            <a:r>
              <a:rPr lang="cs-CZ" b="1">
                <a:solidFill>
                  <a:srgbClr val="FF9900"/>
                </a:solidFill>
                <a:latin typeface="Garamond" pitchFamily="18" charset="0"/>
                <a:ea typeface="+mn-ea"/>
              </a:rPr>
              <a:t>2 VETŠÍ NEBO 3 MENŠÍ CITRÓNY</a:t>
            </a:r>
          </a:p>
          <a:p>
            <a:pPr>
              <a:defRPr/>
            </a:pPr>
            <a:endParaRPr lang="cs-CZ" b="1">
              <a:solidFill>
                <a:srgbClr val="FF9900"/>
              </a:solidFill>
              <a:latin typeface="Garamond" pitchFamily="18" charset="0"/>
              <a:ea typeface="+mn-ea"/>
            </a:endParaRPr>
          </a:p>
          <a:p>
            <a:pPr>
              <a:defRPr/>
            </a:pPr>
            <a:r>
              <a:rPr lang="cs-CZ" b="1">
                <a:solidFill>
                  <a:srgbClr val="FF9900"/>
                </a:solidFill>
                <a:latin typeface="Garamond" pitchFamily="18" charset="0"/>
                <a:ea typeface="+mn-ea"/>
              </a:rPr>
              <a:t>DOSTATEK POMERANČŮ –</a:t>
            </a:r>
          </a:p>
          <a:p>
            <a:pPr>
              <a:defRPr/>
            </a:pPr>
            <a:endParaRPr lang="cs-CZ" b="1">
              <a:solidFill>
                <a:srgbClr val="FF9900"/>
              </a:solidFill>
              <a:latin typeface="Garamond" pitchFamily="18" charset="0"/>
              <a:ea typeface="+mn-ea"/>
            </a:endParaRPr>
          </a:p>
          <a:p>
            <a:pPr>
              <a:defRPr/>
            </a:pPr>
            <a:r>
              <a:rPr lang="cs-CZ" b="1">
                <a:solidFill>
                  <a:srgbClr val="FF9900"/>
                </a:solidFill>
                <a:latin typeface="Garamond" pitchFamily="18" charset="0"/>
                <a:ea typeface="+mn-ea"/>
              </a:rPr>
              <a:t>DOHROMADY ZÍSKÁME 2 LITRY ŠŤÁVY.</a:t>
            </a:r>
          </a:p>
          <a:p>
            <a:pPr>
              <a:defRPr/>
            </a:pPr>
            <a:endParaRPr lang="cs-CZ" b="1">
              <a:latin typeface="Garamond" pitchFamily="18" charset="0"/>
              <a:ea typeface="+mn-ea"/>
            </a:endParaRPr>
          </a:p>
          <a:p>
            <a:pPr>
              <a:defRPr/>
            </a:pPr>
            <a:r>
              <a:rPr lang="cs-CZ" b="1">
                <a:latin typeface="Garamond" pitchFamily="18" charset="0"/>
                <a:ea typeface="+mn-ea"/>
              </a:rPr>
              <a:t>NÁPOJ ZŘEDÍME 2 LITRY VODY.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948"/>
                                        </p:tgtEl>
                                        <p:attrNameLst>
                                          <p:attrName>style.visibility</p:attrName>
                                        </p:attrNameLst>
                                      </p:cBhvr>
                                      <p:to>
                                        <p:strVal val="visible"/>
                                      </p:to>
                                    </p:set>
                                    <p:animEffect transition="in" filter="fade">
                                      <p:cBhvr>
                                        <p:cTn id="7" dur="2000"/>
                                        <p:tgtEl>
                                          <p:spTgt spid="38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4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854" name="Rectangle 6"/>
          <p:cNvSpPr>
            <a:spLocks noChangeArrowheads="1"/>
          </p:cNvSpPr>
          <p:nvPr/>
        </p:nvSpPr>
        <p:spPr bwMode="auto">
          <a:xfrm>
            <a:off x="341313" y="333375"/>
            <a:ext cx="7302500" cy="2246313"/>
          </a:xfrm>
          <a:prstGeom prst="rect">
            <a:avLst/>
          </a:prstGeom>
          <a:gradFill rotWithShape="1">
            <a:gsLst>
              <a:gs pos="0">
                <a:srgbClr val="00B8FF">
                  <a:alpha val="61000"/>
                </a:srgbClr>
              </a:gs>
              <a:gs pos="100000">
                <a:srgbClr val="00B8FF">
                  <a:gamma/>
                  <a:shade val="46275"/>
                  <a:invGamma/>
                </a:srgbClr>
              </a:gs>
            </a:gsLst>
            <a:lin ang="5400000" scaled="1"/>
          </a:gradFill>
          <a:ln w="9525">
            <a:noFill/>
            <a:miter lim="800000"/>
            <a:headEnd/>
            <a:tailEnd/>
          </a:ln>
          <a:effectLst/>
        </p:spPr>
        <p:txBody>
          <a:bodyPr>
            <a:spAutoFit/>
          </a:bodyPr>
          <a:lstStyle/>
          <a:p>
            <a:pPr>
              <a:defRPr/>
            </a:pPr>
            <a:r>
              <a:rPr lang="cs-CZ" b="1" dirty="0" err="1">
                <a:solidFill>
                  <a:schemeClr val="bg1"/>
                </a:solidFill>
                <a:effectLst>
                  <a:outerShdw blurRad="38100" dist="38100" dir="2700000" algn="tl">
                    <a:srgbClr val="000000"/>
                  </a:outerShdw>
                </a:effectLst>
                <a:ea typeface="+mn-ea"/>
              </a:rPr>
              <a:t>Iz</a:t>
            </a:r>
            <a:r>
              <a:rPr lang="cs-CZ" b="1" dirty="0">
                <a:solidFill>
                  <a:schemeClr val="bg1"/>
                </a:solidFill>
                <a:effectLst>
                  <a:outerShdw blurRad="38100" dist="38100" dir="2700000" algn="tl">
                    <a:srgbClr val="000000"/>
                  </a:outerShdw>
                </a:effectLst>
                <a:ea typeface="+mn-ea"/>
              </a:rPr>
              <a:t> 1,18  Pojďte, projednejme to spolu, praví Hospodin. I kdyby vaše hříchy byly jako šarlat, </a:t>
            </a:r>
            <a:r>
              <a:rPr lang="cs-CZ" b="1" dirty="0" err="1">
                <a:solidFill>
                  <a:schemeClr val="bg1"/>
                </a:solidFill>
                <a:effectLst>
                  <a:outerShdw blurRad="38100" dist="38100" dir="2700000" algn="tl">
                    <a:srgbClr val="000000"/>
                  </a:outerShdw>
                </a:effectLst>
                <a:ea typeface="+mn-ea"/>
              </a:rPr>
              <a:t>zbělejí</a:t>
            </a:r>
            <a:r>
              <a:rPr lang="cs-CZ" b="1" dirty="0">
                <a:solidFill>
                  <a:schemeClr val="bg1"/>
                </a:solidFill>
                <a:effectLst>
                  <a:outerShdw blurRad="38100" dist="38100" dir="2700000" algn="tl">
                    <a:srgbClr val="000000"/>
                  </a:outerShdw>
                </a:effectLst>
                <a:ea typeface="+mn-ea"/>
              </a:rPr>
              <a:t> jako sníh, i kdyby byly rudé jako purpur, budou bílé jako vlna.</a:t>
            </a:r>
          </a:p>
        </p:txBody>
      </p:sp>
      <p:pic>
        <p:nvPicPr>
          <p:cNvPr id="53251" name="Picture 13" descr="018">
            <a:hlinkClick r:id="rId3"/>
          </p:cNvPr>
          <p:cNvPicPr>
            <a:picLocks noChangeAspect="1" noChangeArrowheads="1"/>
          </p:cNvPicPr>
          <p:nvPr/>
        </p:nvPicPr>
        <p:blipFill>
          <a:blip r:embed="rId4" cstate="print"/>
          <a:srcRect/>
          <a:stretch>
            <a:fillRect/>
          </a:stretch>
        </p:blipFill>
        <p:spPr bwMode="auto">
          <a:xfrm>
            <a:off x="611188" y="2573338"/>
            <a:ext cx="3816350" cy="2855912"/>
          </a:xfrm>
          <a:prstGeom prst="rect">
            <a:avLst/>
          </a:prstGeom>
          <a:noFill/>
          <a:ln w="9525">
            <a:solidFill>
              <a:schemeClr val="bg1"/>
            </a:solidFill>
            <a:miter lim="800000"/>
            <a:headEnd/>
            <a:tailEnd/>
          </a:ln>
        </p:spPr>
      </p:pic>
      <p:pic>
        <p:nvPicPr>
          <p:cNvPr id="53252" name="Picture 15" descr="6635">
            <a:hlinkClick r:id="rId5"/>
          </p:cNvPr>
          <p:cNvPicPr>
            <a:picLocks noChangeAspect="1" noChangeArrowheads="1"/>
          </p:cNvPicPr>
          <p:nvPr/>
        </p:nvPicPr>
        <p:blipFill>
          <a:blip r:embed="rId6" cstate="print"/>
          <a:srcRect/>
          <a:stretch>
            <a:fillRect/>
          </a:stretch>
        </p:blipFill>
        <p:spPr bwMode="auto">
          <a:xfrm>
            <a:off x="4322763" y="3921125"/>
            <a:ext cx="4352925" cy="2892425"/>
          </a:xfrm>
          <a:prstGeom prst="rect">
            <a:avLst/>
          </a:prstGeom>
          <a:noFill/>
          <a:ln w="9525">
            <a:solidFill>
              <a:schemeClr val="bg1"/>
            </a:solidFill>
            <a:miter lim="800000"/>
            <a:headEnd/>
            <a:tailEnd/>
          </a:ln>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type="body" idx="1"/>
          </p:nvPr>
        </p:nvSpPr>
        <p:spPr>
          <a:xfrm>
            <a:off x="-71438" y="1760538"/>
            <a:ext cx="9144001" cy="4525962"/>
          </a:xfrm>
        </p:spPr>
        <p:txBody>
          <a:bodyPr/>
          <a:lstStyle/>
          <a:p>
            <a:pPr eaLnBrk="1" hangingPunct="1">
              <a:lnSpc>
                <a:spcPct val="80000"/>
              </a:lnSpc>
              <a:buFont typeface="Wingdings" pitchFamily="2" charset="2"/>
              <a:buNone/>
              <a:defRPr/>
            </a:pPr>
            <a:r>
              <a:rPr lang="cs-CZ" sz="3600" b="1" dirty="0" smtClean="0"/>
              <a:t>   Kůry pročistí ledviny a trávicí trakt,</a:t>
            </a:r>
            <a:br>
              <a:rPr lang="cs-CZ" sz="3600" b="1" dirty="0" smtClean="0"/>
            </a:br>
            <a:r>
              <a:rPr lang="cs-CZ" sz="3600" b="1" dirty="0" smtClean="0"/>
              <a:t> žlázy a buňky celého těla, zbaví </a:t>
            </a:r>
            <a:br>
              <a:rPr lang="cs-CZ" sz="3600" b="1" dirty="0" smtClean="0"/>
            </a:br>
            <a:r>
              <a:rPr lang="cs-CZ" sz="3600" b="1" dirty="0" smtClean="0"/>
              <a:t>odpadu a usazenin v kloubech i </a:t>
            </a:r>
            <a:br>
              <a:rPr lang="cs-CZ" sz="3600" b="1" dirty="0" smtClean="0"/>
            </a:br>
            <a:r>
              <a:rPr lang="cs-CZ" sz="3600" b="1" dirty="0" smtClean="0"/>
              <a:t>svalech, zlepšují funkci nervů. </a:t>
            </a:r>
            <a:br>
              <a:rPr lang="cs-CZ" sz="3600" b="1" dirty="0" smtClean="0"/>
            </a:br>
            <a:r>
              <a:rPr lang="cs-CZ" sz="3600" b="1" dirty="0" smtClean="0"/>
              <a:t>Čistí zanesené cévy, zlepší kvalitu krve </a:t>
            </a:r>
            <a:br>
              <a:rPr lang="cs-CZ" sz="3600" b="1" dirty="0" smtClean="0"/>
            </a:br>
            <a:r>
              <a:rPr lang="cs-CZ" sz="3600" b="1" dirty="0" smtClean="0"/>
              <a:t>a omladí organismus. Působí proti akutním i </a:t>
            </a:r>
            <a:r>
              <a:rPr lang="cs-CZ" sz="3600" b="1" dirty="0" err="1" smtClean="0"/>
              <a:t>chron</a:t>
            </a:r>
            <a:r>
              <a:rPr lang="cs-CZ" sz="3600" b="1" dirty="0" smtClean="0"/>
              <a:t>. problémům. Kožní </a:t>
            </a:r>
            <a:br>
              <a:rPr lang="cs-CZ" sz="3600" b="1" dirty="0" smtClean="0"/>
            </a:br>
            <a:r>
              <a:rPr lang="cs-CZ" sz="3600" b="1" dirty="0" smtClean="0"/>
              <a:t>problémy, zahlenění </a:t>
            </a:r>
            <a:br>
              <a:rPr lang="cs-CZ" sz="3600" b="1" dirty="0" smtClean="0"/>
            </a:br>
            <a:r>
              <a:rPr lang="cs-CZ" sz="3600" b="1" dirty="0" smtClean="0"/>
              <a:t>a alergické projevy </a:t>
            </a:r>
            <a:br>
              <a:rPr lang="cs-CZ" sz="3600" b="1" dirty="0" smtClean="0"/>
            </a:br>
            <a:r>
              <a:rPr lang="cs-CZ" sz="3600" b="1" dirty="0" smtClean="0"/>
              <a:t>ustupují. </a:t>
            </a:r>
          </a:p>
        </p:txBody>
      </p:sp>
      <p:sp>
        <p:nvSpPr>
          <p:cNvPr id="54275" name="WordArt 5"/>
          <p:cNvSpPr>
            <a:spLocks noChangeArrowheads="1" noChangeShapeType="1" noTextEdit="1"/>
          </p:cNvSpPr>
          <p:nvPr/>
        </p:nvSpPr>
        <p:spPr bwMode="auto">
          <a:xfrm>
            <a:off x="323850" y="260350"/>
            <a:ext cx="8532813" cy="1076325"/>
          </a:xfrm>
          <a:prstGeom prst="rect">
            <a:avLst/>
          </a:prstGeom>
        </p:spPr>
        <p:txBody>
          <a:bodyPr wrap="none" fromWordArt="1">
            <a:prstTxWarp prst="textPlain">
              <a:avLst>
                <a:gd name="adj" fmla="val 50000"/>
              </a:avLst>
            </a:prstTxWarp>
          </a:bodyPr>
          <a:lstStyle/>
          <a:p>
            <a:pPr algn="ctr"/>
            <a:r>
              <a:rPr lang="cs-CZ" sz="6000" b="1" kern="10" spc="1201">
                <a:ln w="9525">
                  <a:noFill/>
                  <a:round/>
                  <a:headEnd/>
                  <a:tailEnd/>
                </a:ln>
                <a:solidFill>
                  <a:srgbClr val="FF9900"/>
                </a:solidFill>
                <a:effectLst>
                  <a:outerShdw dist="45791" dir="3378596" algn="ctr" rotWithShape="0">
                    <a:srgbClr val="4D4D4D">
                      <a:alpha val="79999"/>
                    </a:srgbClr>
                  </a:outerShdw>
                </a:effectLst>
                <a:latin typeface="Arial Black"/>
              </a:rPr>
              <a:t>OČISTNÉ  ÚČINKY</a:t>
            </a:r>
          </a:p>
        </p:txBody>
      </p:sp>
      <p:pic>
        <p:nvPicPr>
          <p:cNvPr id="54276" name="Picture 7" descr="Bez názvu"/>
          <p:cNvPicPr>
            <a:picLocks noChangeAspect="1" noChangeArrowheads="1"/>
          </p:cNvPicPr>
          <p:nvPr/>
        </p:nvPicPr>
        <p:blipFill>
          <a:blip r:embed="rId3" cstate="print"/>
          <a:srcRect/>
          <a:stretch>
            <a:fillRect/>
          </a:stretch>
        </p:blipFill>
        <p:spPr bwMode="auto">
          <a:xfrm>
            <a:off x="7358063" y="1630363"/>
            <a:ext cx="1704975" cy="1727200"/>
          </a:xfrm>
          <a:prstGeom prst="rect">
            <a:avLst/>
          </a:prstGeom>
          <a:noFill/>
          <a:ln w="9525">
            <a:noFill/>
            <a:miter lim="800000"/>
            <a:headEnd/>
            <a:tailEnd/>
          </a:ln>
        </p:spPr>
      </p:pic>
      <p:pic>
        <p:nvPicPr>
          <p:cNvPr id="54277" name="Obrázek 8" descr="kost kloub foto.jpg"/>
          <p:cNvPicPr>
            <a:picLocks noChangeAspect="1"/>
          </p:cNvPicPr>
          <p:nvPr/>
        </p:nvPicPr>
        <p:blipFill>
          <a:blip r:embed="rId4" cstate="print"/>
          <a:srcRect/>
          <a:stretch>
            <a:fillRect/>
          </a:stretch>
        </p:blipFill>
        <p:spPr bwMode="auto">
          <a:xfrm>
            <a:off x="5857875" y="4643438"/>
            <a:ext cx="3000375" cy="200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type="body" idx="1"/>
          </p:nvPr>
        </p:nvSpPr>
        <p:spPr>
          <a:xfrm>
            <a:off x="-214313" y="1689100"/>
            <a:ext cx="9358313" cy="4668838"/>
          </a:xfrm>
        </p:spPr>
        <p:txBody>
          <a:bodyPr/>
          <a:lstStyle/>
          <a:p>
            <a:pPr eaLnBrk="1" hangingPunct="1">
              <a:lnSpc>
                <a:spcPct val="80000"/>
              </a:lnSpc>
              <a:buFont typeface="Wingdings" pitchFamily="2" charset="2"/>
              <a:buNone/>
              <a:defRPr/>
            </a:pPr>
            <a:r>
              <a:rPr lang="cs-CZ" sz="3600" dirty="0" smtClean="0"/>
              <a:t>    Doprovodným efektem je ztráta tukové tkáně. Organismus také přestává zadržovat nadbytečnou vodu a to rovněž způsobí úbytek hmotnosti. Zda přiberete, záleží pouze na stravování. Ukončení kůry je pravým okamžikem pro změnu jídelníčku. Tučné, sladké či těžké pokrmy totiž zpočátku </a:t>
            </a:r>
            <a:br>
              <a:rPr lang="cs-CZ" sz="3600" dirty="0" smtClean="0"/>
            </a:br>
            <a:r>
              <a:rPr lang="cs-CZ" sz="3600" dirty="0" smtClean="0"/>
              <a:t>vůbec nechutnají.</a:t>
            </a:r>
          </a:p>
          <a:p>
            <a:pPr eaLnBrk="1" hangingPunct="1">
              <a:lnSpc>
                <a:spcPct val="80000"/>
              </a:lnSpc>
              <a:buFont typeface="Wingdings" pitchFamily="2" charset="2"/>
              <a:buNone/>
              <a:defRPr/>
            </a:pPr>
            <a:endParaRPr lang="cs-CZ" sz="3600" dirty="0" smtClean="0"/>
          </a:p>
        </p:txBody>
      </p:sp>
      <p:sp>
        <p:nvSpPr>
          <p:cNvPr id="55299" name="WordArt 5"/>
          <p:cNvSpPr>
            <a:spLocks noChangeArrowheads="1" noChangeShapeType="1" noTextEdit="1"/>
          </p:cNvSpPr>
          <p:nvPr/>
        </p:nvSpPr>
        <p:spPr bwMode="auto">
          <a:xfrm>
            <a:off x="323850" y="260350"/>
            <a:ext cx="8532813" cy="1076325"/>
          </a:xfrm>
          <a:prstGeom prst="rect">
            <a:avLst/>
          </a:prstGeom>
        </p:spPr>
        <p:txBody>
          <a:bodyPr wrap="none" fromWordArt="1">
            <a:prstTxWarp prst="textPlain">
              <a:avLst>
                <a:gd name="adj" fmla="val 50000"/>
              </a:avLst>
            </a:prstTxWarp>
          </a:bodyPr>
          <a:lstStyle/>
          <a:p>
            <a:pPr algn="ctr"/>
            <a:r>
              <a:rPr lang="cs-CZ" sz="6000" b="1" kern="10" spc="1201">
                <a:ln w="9525">
                  <a:noFill/>
                  <a:round/>
                  <a:headEnd/>
                  <a:tailEnd/>
                </a:ln>
                <a:solidFill>
                  <a:srgbClr val="FF9900"/>
                </a:solidFill>
                <a:effectLst>
                  <a:outerShdw dist="45791" dir="3378596" algn="ctr" rotWithShape="0">
                    <a:srgbClr val="4D4D4D">
                      <a:alpha val="79999"/>
                    </a:srgbClr>
                  </a:outerShdw>
                </a:effectLst>
                <a:latin typeface="Arial Black"/>
              </a:rPr>
              <a:t>OČISTNÉ  ÚČINKY</a:t>
            </a:r>
          </a:p>
        </p:txBody>
      </p:sp>
      <p:pic>
        <p:nvPicPr>
          <p:cNvPr id="55300" name="Picture 7" descr="OVOCEZELENINA"/>
          <p:cNvPicPr>
            <a:picLocks noChangeAspect="1" noChangeArrowheads="1"/>
          </p:cNvPicPr>
          <p:nvPr/>
        </p:nvPicPr>
        <p:blipFill>
          <a:blip r:embed="rId3" cstate="print"/>
          <a:srcRect/>
          <a:stretch>
            <a:fillRect/>
          </a:stretch>
        </p:blipFill>
        <p:spPr bwMode="auto">
          <a:xfrm>
            <a:off x="5546725" y="4786313"/>
            <a:ext cx="2954338" cy="1987550"/>
          </a:xfrm>
          <a:prstGeom prst="rect">
            <a:avLst/>
          </a:prstGeom>
          <a:noFill/>
          <a:ln w="9525">
            <a:noFill/>
            <a:miter lim="800000"/>
            <a:headEnd/>
            <a:tailEnd/>
          </a:ln>
        </p:spPr>
      </p:pic>
      <p:pic>
        <p:nvPicPr>
          <p:cNvPr id="55301" name="Obrázek 8" descr="tučné jídlo párky vejce.jpg"/>
          <p:cNvPicPr>
            <a:picLocks noChangeAspect="1"/>
          </p:cNvPicPr>
          <p:nvPr/>
        </p:nvPicPr>
        <p:blipFill>
          <a:blip r:embed="rId4" cstate="print"/>
          <a:srcRect/>
          <a:stretch>
            <a:fillRect/>
          </a:stretch>
        </p:blipFill>
        <p:spPr bwMode="auto">
          <a:xfrm>
            <a:off x="1428750" y="4849813"/>
            <a:ext cx="2786063" cy="2008187"/>
          </a:xfrm>
          <a:prstGeom prst="rect">
            <a:avLst/>
          </a:prstGeom>
          <a:noFill/>
          <a:ln w="9525">
            <a:noFill/>
            <a:miter lim="800000"/>
            <a:headEnd/>
            <a:tailEnd/>
          </a:ln>
        </p:spPr>
      </p:pic>
      <p:sp>
        <p:nvSpPr>
          <p:cNvPr id="55302" name="WordArt 5"/>
          <p:cNvSpPr>
            <a:spLocks noChangeArrowheads="1" noChangeShapeType="1" noTextEdit="1"/>
          </p:cNvSpPr>
          <p:nvPr/>
        </p:nvSpPr>
        <p:spPr bwMode="auto">
          <a:xfrm>
            <a:off x="4500563" y="5214938"/>
            <a:ext cx="881062" cy="1087437"/>
          </a:xfrm>
          <a:prstGeom prst="rect">
            <a:avLst/>
          </a:prstGeom>
        </p:spPr>
        <p:txBody>
          <a:bodyPr wrap="none" fromWordArt="1">
            <a:prstTxWarp prst="textPlain">
              <a:avLst>
                <a:gd name="adj" fmla="val 50000"/>
              </a:avLst>
            </a:prstTxWarp>
          </a:bodyPr>
          <a:lstStyle/>
          <a:p>
            <a:pPr algn="ctr"/>
            <a:r>
              <a:rPr lang="cs-CZ" sz="6000" b="1" kern="10" spc="1201">
                <a:ln w="9525">
                  <a:noFill/>
                  <a:round/>
                  <a:headEnd/>
                  <a:tailEnd/>
                </a:ln>
                <a:solidFill>
                  <a:srgbClr val="FF9900"/>
                </a:solidFill>
                <a:effectLst>
                  <a:outerShdw dist="45791" dir="3378596" algn="ctr" rotWithShape="0">
                    <a:srgbClr val="4D4D4D">
                      <a:alpha val="79999"/>
                    </a:srgbClr>
                  </a:outerShdw>
                </a:effectLst>
                <a:latin typeface="Arial Black"/>
              </a:rPr>
              <a:t>?</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WordArt 5"/>
          <p:cNvSpPr>
            <a:spLocks noChangeArrowheads="1" noChangeShapeType="1" noTextEdit="1"/>
          </p:cNvSpPr>
          <p:nvPr/>
        </p:nvSpPr>
        <p:spPr bwMode="auto">
          <a:xfrm>
            <a:off x="2195513" y="404813"/>
            <a:ext cx="4486275" cy="1076325"/>
          </a:xfrm>
          <a:prstGeom prst="rect">
            <a:avLst/>
          </a:prstGeom>
        </p:spPr>
        <p:txBody>
          <a:bodyPr wrap="none" fromWordArt="1">
            <a:prstTxWarp prst="textPlain">
              <a:avLst>
                <a:gd name="adj" fmla="val 50000"/>
              </a:avLst>
            </a:prstTxWarp>
          </a:bodyPr>
          <a:lstStyle/>
          <a:p>
            <a:pPr algn="ctr"/>
            <a:r>
              <a:rPr lang="cs-CZ" sz="6000" b="1" kern="10" spc="1201">
                <a:ln w="9525">
                  <a:noFill/>
                  <a:round/>
                  <a:headEnd/>
                  <a:tailEnd/>
                </a:ln>
                <a:solidFill>
                  <a:srgbClr val="FF9900"/>
                </a:solidFill>
                <a:effectLst>
                  <a:outerShdw dist="45791" dir="3378596" algn="ctr" rotWithShape="0">
                    <a:srgbClr val="4D4D4D">
                      <a:alpha val="79999"/>
                    </a:srgbClr>
                  </a:outerShdw>
                </a:effectLst>
                <a:latin typeface="Arial Black"/>
              </a:rPr>
              <a:t>ZÁVĚREM:</a:t>
            </a:r>
          </a:p>
        </p:txBody>
      </p:sp>
      <p:pic>
        <p:nvPicPr>
          <p:cNvPr id="56323" name="Picture 6" descr="JARO"/>
          <p:cNvPicPr>
            <a:picLocks noChangeAspect="1" noChangeArrowheads="1"/>
          </p:cNvPicPr>
          <p:nvPr/>
        </p:nvPicPr>
        <p:blipFill>
          <a:blip r:embed="rId3" cstate="print"/>
          <a:srcRect/>
          <a:stretch>
            <a:fillRect/>
          </a:stretch>
        </p:blipFill>
        <p:spPr bwMode="auto">
          <a:xfrm>
            <a:off x="250825" y="1628775"/>
            <a:ext cx="8675688" cy="5013325"/>
          </a:xfrm>
          <a:prstGeom prst="rect">
            <a:avLst/>
          </a:prstGeom>
          <a:noFill/>
          <a:ln w="9525">
            <a:noFill/>
            <a:miter lim="800000"/>
            <a:headEnd/>
            <a:tailEnd/>
          </a:ln>
        </p:spPr>
      </p:pic>
      <p:sp>
        <p:nvSpPr>
          <p:cNvPr id="86024" name="Text Box 8"/>
          <p:cNvSpPr txBox="1">
            <a:spLocks noChangeArrowheads="1"/>
          </p:cNvSpPr>
          <p:nvPr/>
        </p:nvSpPr>
        <p:spPr bwMode="auto">
          <a:xfrm>
            <a:off x="214313" y="5572125"/>
            <a:ext cx="8715375" cy="1200150"/>
          </a:xfrm>
          <a:prstGeom prst="rect">
            <a:avLst/>
          </a:prstGeom>
          <a:noFill/>
          <a:ln w="9525">
            <a:noFill/>
            <a:miter lim="800000"/>
            <a:headEnd/>
            <a:tailEnd/>
          </a:ln>
          <a:effectLst/>
        </p:spPr>
        <p:txBody>
          <a:bodyPr>
            <a:spAutoFit/>
          </a:bodyPr>
          <a:lstStyle/>
          <a:p>
            <a:pPr algn="ctr">
              <a:defRPr/>
            </a:pPr>
            <a:r>
              <a:rPr lang="cs-CZ" sz="3600" b="1" dirty="0">
                <a:latin typeface="Garamond" pitchFamily="18" charset="0"/>
                <a:ea typeface="+mn-ea"/>
              </a:rPr>
              <a:t> DETOXIKAČNÍ KŮRY JSOU VHODNÉ </a:t>
            </a:r>
            <a:br>
              <a:rPr lang="cs-CZ" sz="3600" b="1" dirty="0">
                <a:latin typeface="Garamond" pitchFamily="18" charset="0"/>
                <a:ea typeface="+mn-ea"/>
              </a:rPr>
            </a:br>
            <a:r>
              <a:rPr lang="cs-CZ" sz="3600" b="1" dirty="0">
                <a:latin typeface="Garamond" pitchFamily="18" charset="0"/>
                <a:ea typeface="+mn-ea"/>
              </a:rPr>
              <a:t>S PŘICHÁZEJÍCÍM JAREM.“</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5286375"/>
            <a:ext cx="9144000" cy="1296988"/>
          </a:xfrm>
        </p:spPr>
        <p:txBody>
          <a:bodyPr/>
          <a:lstStyle/>
          <a:p>
            <a:pPr algn="l" eaLnBrk="1" hangingPunct="1">
              <a:defRPr/>
            </a:pPr>
            <a:r>
              <a:rPr lang="cs-CZ" sz="2400" dirty="0" smtClean="0"/>
              <a:t>Cílem javorové kůry je očistit organismus od toxinů a usazenin v těle. Kůra pročistí ledviny a trávicí trakt, žlázy a buňky celého těla, pomůže nám zbavit se nevyužitelného odpadu a usazenin v kloubech a svalech, zlepšuje funkci nervů, účinkuje proti zaneseným artériím a cévám, zlepšuje kvalitu krve a celkově omladí organismus. Působí proti akutním i chronickým problémům. Kožní problémy, zahlenění a různé alergické projevy ustoupí. Častým dotazem je, zda se jedná o redukční dietu. Doprovodným efektem javorové kůry je ztráta tukové tkáně. Organismus také přestává zadržovat nadbytečnou vodu a to rovněž způsobí úbytek hmotnosti. Po skončení hladovky obvykle dochází k relativně rychlému znovunabytí cca poloviny ztracené váhy. Zda přiberete zpět na původní hmotnost pak záleží pouze na vás a na tom, jak se budete dále stravovat. Ukončení kůry je tím pravým okamžikem pro změnu jídelníčku ? tučné, sladké či těžké pokrmy vám totiž zpočátku nebudou vůbec chutnat.</a:t>
            </a:r>
            <a:br>
              <a:rPr lang="cs-CZ" sz="2400" dirty="0" smtClean="0"/>
            </a:br>
            <a:r>
              <a:rPr lang="cs-CZ" sz="2400" dirty="0" smtClean="0"/>
              <a:t/>
            </a:r>
            <a:br>
              <a:rPr lang="cs-CZ" sz="2400" dirty="0" smtClean="0"/>
            </a:br>
            <a:r>
              <a:rPr lang="cs-CZ" sz="2400" dirty="0" smtClean="0"/>
              <a:t>Jak držet limonádovou hladovku </a:t>
            </a:r>
            <a:br>
              <a:rPr lang="cs-CZ" sz="2400" dirty="0" smtClean="0"/>
            </a:br>
            <a:r>
              <a:rPr lang="cs-CZ" sz="2400" dirty="0" smtClean="0"/>
              <a:t>Po dobu nejméně deseti dnů konzumujete pouze limonádu z javorového sirupu, připravenou podle následujícího receptu: </a:t>
            </a:r>
            <a:br>
              <a:rPr lang="cs-CZ" sz="2400" dirty="0" smtClean="0"/>
            </a:br>
            <a:r>
              <a:rPr lang="cs-CZ" sz="2400" dirty="0" smtClean="0"/>
              <a:t/>
            </a:r>
            <a:br>
              <a:rPr lang="cs-CZ" sz="2400" dirty="0" smtClean="0"/>
            </a:br>
            <a:r>
              <a:rPr lang="cs-CZ" sz="2400" dirty="0" smtClean="0"/>
              <a:t>2 polévkové lžíce citrónové či limetkové šťávy </a:t>
            </a:r>
            <a:br>
              <a:rPr lang="cs-CZ" sz="2400" dirty="0" smtClean="0"/>
            </a:br>
            <a:r>
              <a:rPr lang="cs-CZ" sz="2400" dirty="0" smtClean="0"/>
              <a:t>2 polévkové lžíce pravého javorového sirupu </a:t>
            </a:r>
            <a:br>
              <a:rPr lang="cs-CZ" sz="2400" dirty="0" smtClean="0"/>
            </a:br>
            <a:r>
              <a:rPr lang="cs-CZ" sz="2400" dirty="0" smtClean="0"/>
              <a:t>1/10 lžičky kajenského pepře (nebo dle chuti) </a:t>
            </a:r>
            <a:br>
              <a:rPr lang="cs-CZ" sz="2400" dirty="0" smtClean="0"/>
            </a:br>
            <a:r>
              <a:rPr lang="cs-CZ" sz="2400" dirty="0" smtClean="0"/>
              <a:t>teplá či studená voda (dle chuti) </a:t>
            </a:r>
            <a:br>
              <a:rPr lang="cs-CZ" sz="2400" dirty="0" smtClean="0"/>
            </a:br>
            <a:r>
              <a:rPr lang="cs-CZ" sz="2400" dirty="0" smtClean="0"/>
              <a:t/>
            </a:r>
            <a:br>
              <a:rPr lang="cs-CZ" sz="2400" dirty="0" smtClean="0"/>
            </a:br>
            <a:r>
              <a:rPr lang="cs-CZ" sz="2400" dirty="0" smtClean="0"/>
              <a:t>Denně vypijte 6 ? 12 sklenic limonády. Trpíte-li nadváhou, můžete konzumovat méně limonády. Během hladovky je dovoleno pít čistou vodu či mátový čaj, který napomáhá čištění. Nekonzumujte kávu, čaj ani alkohol. Jakékoli jídlo je zakázáno!</a:t>
            </a:r>
            <a:br>
              <a:rPr lang="cs-CZ" sz="2400" dirty="0" smtClean="0"/>
            </a:br>
            <a:r>
              <a:rPr lang="cs-CZ" sz="2400" dirty="0" smtClean="0"/>
              <a:t>Nepoužívejte vitaminové či minerální doplňky. Javorová limonáda obsahuje všechny vitaminy a minerální látky, které po dobu diety tělo potřebuje. Dietu můžete držet dvakrát až čtyřikrát do roka.</a:t>
            </a:r>
            <a:br>
              <a:rPr lang="cs-CZ" sz="2400" dirty="0" smtClean="0"/>
            </a:br>
            <a:r>
              <a:rPr lang="cs-CZ" sz="2400" dirty="0" smtClean="0"/>
              <a:t>Upozornění: Před každou hladovkou je dobré konzultovat svého lékaře, a to zejména pokud máte nějaké zdravotní problémy. </a:t>
            </a:r>
            <a:br>
              <a:rPr lang="cs-CZ" sz="2400" dirty="0" smtClean="0"/>
            </a:br>
            <a:r>
              <a:rPr lang="cs-CZ" sz="2400" dirty="0" smtClean="0"/>
              <a:t>Používejte vždy čerstvě vymačkanou šťávu z citrónů, které velmi pečlivě omyjte. Ve šťávě mohou zůstat kousky dužiny Citrón nejen dodává vitaminy a minerály, ale také pročišťuje a uvolňuje.</a:t>
            </a:r>
            <a:br>
              <a:rPr lang="cs-CZ" sz="2400" dirty="0" smtClean="0"/>
            </a:br>
            <a:r>
              <a:rPr lang="cs-CZ" sz="2400" dirty="0" smtClean="0"/>
              <a:t>Používejte pouze pravý 100%-ní javorový sirup, nejlépe v </a:t>
            </a:r>
            <a:r>
              <a:rPr lang="cs-CZ" sz="2400" dirty="0" err="1" smtClean="0"/>
              <a:t>biokvalitě</a:t>
            </a:r>
            <a:r>
              <a:rPr lang="cs-CZ" sz="2400" dirty="0" smtClean="0"/>
              <a:t>. Javorový sirup obsahuje vyvážený poměr ?dobrých? i ?špatných? cukrů, a rozhodně nesmí být zaměněn za nějakou náhražku javorového sirupu doslazovanou cukrem či glukózovým sirupem. Čím tmavší javorový sirup, tím lepší, </a:t>
            </a:r>
            <a:r>
              <a:rPr lang="cs-CZ" sz="2000" dirty="0" smtClean="0"/>
              <a:t>nejvhodnější</a:t>
            </a:r>
            <a:r>
              <a:rPr lang="cs-CZ" sz="2400" dirty="0" smtClean="0"/>
              <a:t> je tzv. Grade C (Grade D je již příliš chuťově výrazný pro většinu lidí). Javorový sirup dodává minerální látky (sodík, draslík, vápník, hořčík, železo, fosfor atd.) a vitaminy skupiny B. Kajenský pepř je vlastně druh mleté pálivé papriky. Usnadňuje trávení a </a:t>
            </a:r>
            <a:r>
              <a:rPr lang="cs-CZ" sz="2400" dirty="0" err="1" smtClean="0"/>
              <a:t>odhleňuje</a:t>
            </a:r>
            <a:r>
              <a:rPr lang="cs-CZ" sz="2400" dirty="0" smtClean="0"/>
              <a:t>. Čištění organismu </a:t>
            </a:r>
            <a:br>
              <a:rPr lang="cs-CZ" sz="2400" dirty="0" smtClean="0"/>
            </a:br>
            <a:r>
              <a:rPr lang="cs-CZ" sz="2400" dirty="0" smtClean="0"/>
              <a:t>Během kůry je důležité napomáhat organismu v čištění. I když nekonzumujete tuhou stravu, měli byste jít na velkou stranu minimálně dvakrát denně. Tak se tělo nejlépe zbavuje odpadních látek. Čím lepší je eliminace odpadních látek, tím účinnější je hladovka. K tomuto účelu je vhodné pít bylinkový čaj s projímavými účinky. Vyzkoušejte, který čaj vám nejlépe vyhovuje a snažte se vypít jeden hrnek ráno a jeden hrnek večer. První hrnek si dejte večer před zahájením hladovky. Dalším způsobem důkladného pročištění trávicího traktu je slaný nálev. Ten připravíme smícháním 2 zarovnaných lžiček </a:t>
            </a:r>
            <a:r>
              <a:rPr lang="cs-CZ" sz="2400" dirty="0" err="1" smtClean="0"/>
              <a:t>nejodidované</a:t>
            </a:r>
            <a:r>
              <a:rPr lang="cs-CZ" sz="2400" dirty="0" smtClean="0"/>
              <a:t> mořské soli s litrem vody. Ráno na lačný žaludek vypijte celý litr slaného nálevu. V ideálním případě projde slaný nálev zažívacím traktem a během hodiny byste se měli několikrát vyprázdnit. Pokud slaný nálev nefunguje, zkuste změnit poměr soli a vody. Princip spočívá v tom, že pokud má slaný nálev stejnou specifickou hustotu jako krev, tak nedochází k eliminaci vody v ledvinách a soli do krevního řečiště, a slaná voda prochází trávicím traktem a funguje jako vnitřní klystýr. </a:t>
            </a:r>
            <a:br>
              <a:rPr lang="cs-CZ" sz="2400" dirty="0" smtClean="0"/>
            </a:br>
            <a:r>
              <a:rPr lang="cs-CZ" sz="2400" dirty="0" smtClean="0"/>
              <a:t/>
            </a:r>
            <a:br>
              <a:rPr lang="cs-CZ" sz="2400" dirty="0" smtClean="0"/>
            </a:br>
            <a:r>
              <a:rPr lang="cs-CZ" sz="2400" dirty="0" smtClean="0"/>
              <a:t>Jak se můžete cítit </a:t>
            </a:r>
            <a:br>
              <a:rPr lang="cs-CZ" sz="2400" dirty="0" smtClean="0"/>
            </a:br>
            <a:r>
              <a:rPr lang="cs-CZ" sz="2400" dirty="0" smtClean="0"/>
              <a:t>Během hladovky můžete zažívat nezvyklé a nepříjemné pocity po dobu několika dní. Příznaky starých nevyléčených nemocí se mohou částečně vracet, ale budou postupně odeznívat tak, jak se s nimi tělo vyrovnává. Bolesti kloubů a hlavy, pocit slabosti, závratě, pocit chladu a dokonce </a:t>
            </a:r>
            <a:r>
              <a:rPr lang="cs-CZ" sz="2400" dirty="0" err="1" smtClean="0"/>
              <a:t>zvraení</a:t>
            </a:r>
            <a:r>
              <a:rPr lang="cs-CZ" sz="2400" dirty="0" smtClean="0"/>
              <a:t> ? to vše můžete zakusit. Mohou vám natéct mandle a dostavit se bolest v krku. Pokuste se to vydržet a po dobu hladovky se trochu šetřete. </a:t>
            </a:r>
            <a:br>
              <a:rPr lang="cs-CZ" sz="2400" dirty="0" smtClean="0"/>
            </a:br>
            <a:r>
              <a:rPr lang="cs-CZ" sz="2400" dirty="0" smtClean="0"/>
              <a:t/>
            </a:r>
            <a:br>
              <a:rPr lang="cs-CZ" sz="2400" dirty="0" smtClean="0"/>
            </a:br>
            <a:r>
              <a:rPr lang="cs-CZ" sz="2400" dirty="0" smtClean="0"/>
              <a:t>Jak ukončit hladovku </a:t>
            </a:r>
            <a:br>
              <a:rPr lang="cs-CZ" sz="2400" dirty="0" smtClean="0"/>
            </a:br>
            <a:r>
              <a:rPr lang="cs-CZ" sz="2400" dirty="0" smtClean="0"/>
              <a:t>Správné ukončení javorové kůry je velmi důležité. Nejlepším signálem k tomu, že můžete ukončit hladovku, je váš jazyk. Během diety se na jazyku vytvoří bílý hrubý povlak. Jakmile tento povlak zmizí a jazyk je hladký a růžový, je tělo vyčištěno. První den po ukončení hladovky pijte (pomalu) čerstvě vylisovaný pomerančový džus. Nemáte-li možnost připravit si čerstvý džus z pomerančů, kupte čerstvý džus, který není vyroben z koncentrátu (opět nejlépe v </a:t>
            </a:r>
            <a:r>
              <a:rPr lang="cs-CZ" sz="2400" dirty="0" err="1" smtClean="0"/>
              <a:t>biokvalitě</a:t>
            </a:r>
            <a:r>
              <a:rPr lang="cs-CZ" sz="2400" dirty="0" smtClean="0"/>
              <a:t>). Druhý den pokračujte v pití džusu a odpoledne si připravte zeleninovou polévku (rozhodně ne z prášku či z konzervy!). Polévku připravte z několika druhů zeleniny, z brambor a jednoho či dvou druhů luštěnin. Můžete použít i hnědou rýži, rozhodně však nepoužívejte maso či masný vývar. Pro zlepšení chuti použijte přírodní koření v rozumné míře. Se solí šetřete. K večeři si dejte hlavně polévkový vývar a trochu zeleniny z polévky. K vývaru si můžete dát pár žitných sucharů. Třetí den dopoledne pokračujte v pití džusu, k obědu si dejte polévku z předchozího dne, k večeři zeleninu či ovoce podle vlastní volby a úpravy. Žádné maso, vejce, chléb, pečivo, mléko, čaj ani kávu. Čtvrtého dne můžete zahájit normální stravování. Nyní je ten správný čas ke změnám jídelníčku k lepšímu. Pokud se po ukončení hladovky dostaví zažívací potíže či plynatost, můžete zkusit ještě několik dní v kůře pokračovat. </a:t>
            </a:r>
            <a:br>
              <a:rPr lang="cs-CZ" sz="2400" dirty="0" smtClean="0"/>
            </a:br>
            <a:r>
              <a:rPr lang="cs-CZ" sz="2400" dirty="0" smtClean="0"/>
              <a:t/>
            </a:r>
            <a:br>
              <a:rPr lang="cs-CZ" sz="2400" dirty="0" smtClean="0"/>
            </a:br>
            <a:r>
              <a:rPr lang="cs-CZ" sz="2400" dirty="0" smtClean="0"/>
              <a:t>Zdroj: www.</a:t>
            </a:r>
            <a:r>
              <a:rPr lang="cs-CZ" sz="2400" dirty="0" err="1" smtClean="0"/>
              <a:t>bionebio.cz</a:t>
            </a:r>
            <a:r>
              <a:rPr lang="cs-CZ" sz="2400" dirty="0" smtClean="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body" idx="1"/>
          </p:nvPr>
        </p:nvSpPr>
        <p:spPr>
          <a:xfrm>
            <a:off x="457200" y="1689100"/>
            <a:ext cx="8229600" cy="4525963"/>
          </a:xfrm>
        </p:spPr>
        <p:txBody>
          <a:bodyPr/>
          <a:lstStyle/>
          <a:p>
            <a:pPr eaLnBrk="1" hangingPunct="1">
              <a:lnSpc>
                <a:spcPct val="80000"/>
              </a:lnSpc>
              <a:defRPr/>
            </a:pPr>
            <a:r>
              <a:rPr lang="cs-CZ" sz="2800" dirty="0" smtClean="0">
                <a:solidFill>
                  <a:srgbClr val="FFFF66"/>
                </a:solidFill>
              </a:rPr>
              <a:t>ČTVRT  LITRU CITRUSOVÉ </a:t>
            </a:r>
          </a:p>
          <a:p>
            <a:pPr eaLnBrk="1" hangingPunct="1">
              <a:lnSpc>
                <a:spcPct val="80000"/>
              </a:lnSpc>
              <a:buFont typeface="Wingdings" pitchFamily="2" charset="2"/>
              <a:buNone/>
              <a:defRPr/>
            </a:pPr>
            <a:r>
              <a:rPr lang="cs-CZ" sz="2800" dirty="0" smtClean="0">
                <a:solidFill>
                  <a:srgbClr val="FFFF66"/>
                </a:solidFill>
              </a:rPr>
              <a:t>   ŠŤÁVY VYPIJTE PŮL HODINY</a:t>
            </a:r>
          </a:p>
          <a:p>
            <a:pPr eaLnBrk="1" hangingPunct="1">
              <a:lnSpc>
                <a:spcPct val="80000"/>
              </a:lnSpc>
              <a:buFont typeface="Wingdings" pitchFamily="2" charset="2"/>
              <a:buNone/>
              <a:defRPr/>
            </a:pPr>
            <a:r>
              <a:rPr lang="cs-CZ" sz="2800" dirty="0" smtClean="0">
                <a:solidFill>
                  <a:srgbClr val="FFFF66"/>
                </a:solidFill>
              </a:rPr>
              <a:t>   POTÉ, CO JSTE</a:t>
            </a:r>
          </a:p>
          <a:p>
            <a:pPr eaLnBrk="1" hangingPunct="1">
              <a:lnSpc>
                <a:spcPct val="80000"/>
              </a:lnSpc>
              <a:buFont typeface="Wingdings" pitchFamily="2" charset="2"/>
              <a:buNone/>
              <a:defRPr/>
            </a:pPr>
            <a:r>
              <a:rPr lang="cs-CZ" sz="2800" dirty="0" smtClean="0">
                <a:solidFill>
                  <a:srgbClr val="FFFF66"/>
                </a:solidFill>
              </a:rPr>
              <a:t>   VYPILI SOLNÝ</a:t>
            </a:r>
          </a:p>
          <a:p>
            <a:pPr eaLnBrk="1" hangingPunct="1">
              <a:lnSpc>
                <a:spcPct val="80000"/>
              </a:lnSpc>
              <a:buFont typeface="Wingdings" pitchFamily="2" charset="2"/>
              <a:buNone/>
              <a:defRPr/>
            </a:pPr>
            <a:r>
              <a:rPr lang="cs-CZ" sz="2800" dirty="0" smtClean="0">
                <a:solidFill>
                  <a:srgbClr val="FFFF66"/>
                </a:solidFill>
              </a:rPr>
              <a:t>   ROZTOK.</a:t>
            </a:r>
          </a:p>
          <a:p>
            <a:pPr eaLnBrk="1" hangingPunct="1">
              <a:lnSpc>
                <a:spcPct val="80000"/>
              </a:lnSpc>
              <a:buFont typeface="Wingdings" pitchFamily="2" charset="2"/>
              <a:buNone/>
              <a:defRPr/>
            </a:pPr>
            <a:r>
              <a:rPr lang="cs-CZ" sz="2800" dirty="0" smtClean="0">
                <a:solidFill>
                  <a:srgbClr val="FFFF66"/>
                </a:solidFill>
              </a:rPr>
              <a:t>                                </a:t>
            </a:r>
          </a:p>
          <a:p>
            <a:pPr eaLnBrk="1" hangingPunct="1">
              <a:lnSpc>
                <a:spcPct val="80000"/>
              </a:lnSpc>
              <a:buFont typeface="Wingdings" pitchFamily="2" charset="2"/>
              <a:buNone/>
              <a:defRPr/>
            </a:pPr>
            <a:r>
              <a:rPr lang="cs-CZ" sz="2800" dirty="0" smtClean="0">
                <a:solidFill>
                  <a:srgbClr val="FFFF66"/>
                </a:solidFill>
              </a:rPr>
              <a:t>                                DÁLE  PIJTE SKLENICI </a:t>
            </a:r>
          </a:p>
          <a:p>
            <a:pPr eaLnBrk="1" hangingPunct="1">
              <a:lnSpc>
                <a:spcPct val="80000"/>
              </a:lnSpc>
              <a:buFont typeface="Wingdings" pitchFamily="2" charset="2"/>
              <a:buNone/>
              <a:defRPr/>
            </a:pPr>
            <a:r>
              <a:rPr lang="cs-CZ" sz="2800" dirty="0" smtClean="0">
                <a:solidFill>
                  <a:srgbClr val="FFFF66"/>
                </a:solidFill>
              </a:rPr>
              <a:t>                                ŠŤÁVY KAŽDÉ PŮL HODINY</a:t>
            </a:r>
          </a:p>
          <a:p>
            <a:pPr eaLnBrk="1" hangingPunct="1">
              <a:lnSpc>
                <a:spcPct val="80000"/>
              </a:lnSpc>
              <a:buFont typeface="Wingdings" pitchFamily="2" charset="2"/>
              <a:buNone/>
              <a:defRPr/>
            </a:pPr>
            <a:r>
              <a:rPr lang="cs-CZ" sz="2800" dirty="0" smtClean="0">
                <a:solidFill>
                  <a:srgbClr val="FFFF66"/>
                </a:solidFill>
              </a:rPr>
              <a:t>                                DOKUD NESPOTŘEBUJETE</a:t>
            </a:r>
          </a:p>
          <a:p>
            <a:pPr eaLnBrk="1" hangingPunct="1">
              <a:lnSpc>
                <a:spcPct val="80000"/>
              </a:lnSpc>
              <a:buFont typeface="Wingdings" pitchFamily="2" charset="2"/>
              <a:buNone/>
              <a:defRPr/>
            </a:pPr>
            <a:r>
              <a:rPr lang="cs-CZ" sz="2800" dirty="0" smtClean="0">
                <a:solidFill>
                  <a:srgbClr val="FFFF66"/>
                </a:solidFill>
              </a:rPr>
              <a:t>                                CELÉ  MNOŽSTVÍ – A TO 4 l</a:t>
            </a:r>
          </a:p>
          <a:p>
            <a:pPr eaLnBrk="1" hangingPunct="1">
              <a:lnSpc>
                <a:spcPct val="80000"/>
              </a:lnSpc>
              <a:buFont typeface="Wingdings" pitchFamily="2" charset="2"/>
              <a:buNone/>
              <a:defRPr/>
            </a:pPr>
            <a:r>
              <a:rPr lang="cs-CZ" sz="2800" dirty="0" smtClean="0">
                <a:solidFill>
                  <a:srgbClr val="FFFF66"/>
                </a:solidFill>
              </a:rPr>
              <a:t>                                ALKALICKÉ ŠŤÁVY.</a:t>
            </a:r>
          </a:p>
          <a:p>
            <a:pPr eaLnBrk="1" hangingPunct="1">
              <a:lnSpc>
                <a:spcPct val="80000"/>
              </a:lnSpc>
              <a:defRPr/>
            </a:pPr>
            <a:endParaRPr lang="cs-CZ" sz="2800" dirty="0" smtClean="0">
              <a:solidFill>
                <a:srgbClr val="FFFF66"/>
              </a:solidFill>
            </a:endParaRPr>
          </a:p>
        </p:txBody>
      </p:sp>
      <p:sp>
        <p:nvSpPr>
          <p:cNvPr id="9219" name="WordArt 5"/>
          <p:cNvSpPr>
            <a:spLocks noChangeArrowheads="1" noChangeShapeType="1" noTextEdit="1"/>
          </p:cNvSpPr>
          <p:nvPr/>
        </p:nvSpPr>
        <p:spPr bwMode="auto">
          <a:xfrm>
            <a:off x="2124075" y="333375"/>
            <a:ext cx="4391025" cy="1076325"/>
          </a:xfrm>
          <a:prstGeom prst="rect">
            <a:avLst/>
          </a:prstGeom>
        </p:spPr>
        <p:txBody>
          <a:bodyPr wrap="none" fromWordArt="1">
            <a:prstTxWarp prst="textPlain">
              <a:avLst>
                <a:gd name="adj" fmla="val 50000"/>
              </a:avLst>
            </a:prstTxWarp>
          </a:bodyPr>
          <a:lstStyle/>
          <a:p>
            <a:pPr algn="ctr"/>
            <a:r>
              <a:rPr lang="cs-CZ" sz="6000" b="1" kern="10" spc="1201">
                <a:ln w="9525">
                  <a:noFill/>
                  <a:round/>
                  <a:headEnd/>
                  <a:tailEnd/>
                </a:ln>
                <a:solidFill>
                  <a:srgbClr val="FF9900"/>
                </a:solidFill>
                <a:effectLst>
                  <a:outerShdw dist="45791" dir="3378596" algn="ctr" rotWithShape="0">
                    <a:srgbClr val="4D4D4D">
                      <a:alpha val="79999"/>
                    </a:srgbClr>
                  </a:outerShdw>
                </a:effectLst>
                <a:latin typeface="Arial Black"/>
              </a:rPr>
              <a:t>APLIKACE</a:t>
            </a:r>
          </a:p>
        </p:txBody>
      </p:sp>
      <p:pic>
        <p:nvPicPr>
          <p:cNvPr id="9220" name="Picture 6" descr="dPIJÍCÍŽENA"/>
          <p:cNvPicPr>
            <a:picLocks noChangeAspect="1" noChangeArrowheads="1"/>
          </p:cNvPicPr>
          <p:nvPr/>
        </p:nvPicPr>
        <p:blipFill>
          <a:blip r:embed="rId3" cstate="print"/>
          <a:srcRect/>
          <a:stretch>
            <a:fillRect/>
          </a:stretch>
        </p:blipFill>
        <p:spPr bwMode="auto">
          <a:xfrm>
            <a:off x="6443663" y="1700213"/>
            <a:ext cx="1933575" cy="1933575"/>
          </a:xfrm>
          <a:prstGeom prst="rect">
            <a:avLst/>
          </a:prstGeom>
          <a:noFill/>
          <a:ln w="9525">
            <a:noFill/>
            <a:miter lim="800000"/>
            <a:headEnd/>
            <a:tailEnd/>
          </a:ln>
        </p:spPr>
      </p:pic>
      <p:pic>
        <p:nvPicPr>
          <p:cNvPr id="9221" name="Picture 7" descr="stava-pomeranc"/>
          <p:cNvPicPr>
            <a:picLocks noChangeAspect="1" noChangeArrowheads="1"/>
          </p:cNvPicPr>
          <p:nvPr/>
        </p:nvPicPr>
        <p:blipFill>
          <a:blip r:embed="rId4" cstate="print"/>
          <a:srcRect/>
          <a:stretch>
            <a:fillRect/>
          </a:stretch>
        </p:blipFill>
        <p:spPr bwMode="auto">
          <a:xfrm>
            <a:off x="4140200" y="2673350"/>
            <a:ext cx="928688" cy="1184275"/>
          </a:xfrm>
          <a:prstGeom prst="rect">
            <a:avLst/>
          </a:prstGeom>
          <a:noFill/>
          <a:ln w="9525">
            <a:noFill/>
            <a:miter lim="800000"/>
            <a:headEnd/>
            <a:tailEnd/>
          </a:ln>
        </p:spPr>
      </p:pic>
      <p:pic>
        <p:nvPicPr>
          <p:cNvPr id="9222" name="Picture 8" descr="HOLKY"/>
          <p:cNvPicPr>
            <a:picLocks noChangeAspect="1" noChangeArrowheads="1"/>
          </p:cNvPicPr>
          <p:nvPr/>
        </p:nvPicPr>
        <p:blipFill>
          <a:blip r:embed="rId5" cstate="print"/>
          <a:srcRect/>
          <a:stretch>
            <a:fillRect/>
          </a:stretch>
        </p:blipFill>
        <p:spPr bwMode="auto">
          <a:xfrm>
            <a:off x="611188" y="4508500"/>
            <a:ext cx="2524125" cy="1838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WordArt 4"/>
          <p:cNvSpPr>
            <a:spLocks noChangeArrowheads="1" noChangeShapeType="1" noTextEdit="1"/>
          </p:cNvSpPr>
          <p:nvPr/>
        </p:nvSpPr>
        <p:spPr bwMode="auto">
          <a:xfrm>
            <a:off x="900113" y="260350"/>
            <a:ext cx="7277100" cy="1076325"/>
          </a:xfrm>
          <a:prstGeom prst="rect">
            <a:avLst/>
          </a:prstGeom>
        </p:spPr>
        <p:txBody>
          <a:bodyPr wrap="none" fromWordArt="1">
            <a:prstTxWarp prst="textPlain">
              <a:avLst>
                <a:gd name="adj" fmla="val 50000"/>
              </a:avLst>
            </a:prstTxWarp>
          </a:bodyPr>
          <a:lstStyle/>
          <a:p>
            <a:pPr algn="ctr"/>
            <a:r>
              <a:rPr lang="cs-CZ" sz="6000" b="1" kern="10" spc="1201">
                <a:ln w="9525">
                  <a:noFill/>
                  <a:round/>
                  <a:headEnd/>
                  <a:tailEnd/>
                </a:ln>
                <a:solidFill>
                  <a:srgbClr val="FF9900"/>
                </a:solidFill>
                <a:effectLst>
                  <a:outerShdw dist="45791" dir="3378596" algn="ctr" rotWithShape="0">
                    <a:srgbClr val="4D4D4D">
                      <a:alpha val="79999"/>
                    </a:srgbClr>
                  </a:outerShdw>
                </a:effectLst>
                <a:latin typeface="Arial Black"/>
              </a:rPr>
              <a:t>VÝPLACH STŘEV</a:t>
            </a:r>
          </a:p>
        </p:txBody>
      </p:sp>
      <p:pic>
        <p:nvPicPr>
          <p:cNvPr id="10243" name="Picture 2" descr="Cp-08"/>
          <p:cNvPicPr>
            <a:picLocks noChangeAspect="1" noChangeArrowheads="1"/>
          </p:cNvPicPr>
          <p:nvPr/>
        </p:nvPicPr>
        <p:blipFill>
          <a:blip r:embed="rId3" cstate="print"/>
          <a:srcRect/>
          <a:stretch>
            <a:fillRect/>
          </a:stretch>
        </p:blipFill>
        <p:spPr bwMode="auto">
          <a:xfrm>
            <a:off x="3643313" y="3411538"/>
            <a:ext cx="5643562" cy="4232275"/>
          </a:xfrm>
          <a:prstGeom prst="rect">
            <a:avLst/>
          </a:prstGeom>
          <a:noFill/>
          <a:ln w="9525">
            <a:noFill/>
            <a:miter lim="800000"/>
            <a:headEnd/>
            <a:tailEnd/>
          </a:ln>
        </p:spPr>
      </p:pic>
      <p:sp>
        <p:nvSpPr>
          <p:cNvPr id="58371" name="Rectangle 3"/>
          <p:cNvSpPr>
            <a:spLocks noGrp="1" noChangeArrowheads="1"/>
          </p:cNvSpPr>
          <p:nvPr>
            <p:ph type="body" idx="1"/>
          </p:nvPr>
        </p:nvSpPr>
        <p:spPr>
          <a:xfrm>
            <a:off x="357188" y="1689100"/>
            <a:ext cx="8229600" cy="4525963"/>
          </a:xfrm>
        </p:spPr>
        <p:txBody>
          <a:bodyPr/>
          <a:lstStyle/>
          <a:p>
            <a:pPr eaLnBrk="1" hangingPunct="1">
              <a:defRPr/>
            </a:pPr>
            <a:r>
              <a:rPr lang="cs-CZ" sz="2800" dirty="0" smtClean="0">
                <a:solidFill>
                  <a:srgbClr val="FFFF66"/>
                </a:solidFill>
              </a:rPr>
              <a:t>VEČER  SI UDĚLÁME NÁLEV - KLIZMA</a:t>
            </a:r>
          </a:p>
          <a:p>
            <a:pPr eaLnBrk="1" hangingPunct="1">
              <a:defRPr/>
            </a:pPr>
            <a:r>
              <a:rPr lang="cs-CZ" sz="2800" dirty="0" smtClean="0">
                <a:solidFill>
                  <a:srgbClr val="FFFF66"/>
                </a:solidFill>
              </a:rPr>
              <a:t>NA VÝPLACH STŘEV POUŽIJTE 2L VODY DO KTERÉ JSME VYMAČKALI  2 CITRÓNY.</a:t>
            </a:r>
            <a:br>
              <a:rPr lang="cs-CZ" sz="2800" dirty="0" smtClean="0">
                <a:solidFill>
                  <a:srgbClr val="FFFF66"/>
                </a:solidFill>
              </a:rPr>
            </a:br>
            <a:endParaRPr lang="cs-CZ" sz="2800" dirty="0" smtClean="0">
              <a:solidFill>
                <a:srgbClr val="FFFF66"/>
              </a:solidFill>
            </a:endParaRPr>
          </a:p>
          <a:p>
            <a:pPr eaLnBrk="1" hangingPunct="1">
              <a:defRPr/>
            </a:pPr>
            <a:r>
              <a:rPr lang="cs-CZ" sz="2800" dirty="0" smtClean="0">
                <a:solidFill>
                  <a:schemeClr val="bg2"/>
                </a:solidFill>
              </a:rPr>
              <a:t>ODSTRANÍ ZBYTKY ODPADNÍCH LÁTEK </a:t>
            </a:r>
            <a:br>
              <a:rPr lang="cs-CZ" sz="2800" dirty="0" smtClean="0">
                <a:solidFill>
                  <a:schemeClr val="bg2"/>
                </a:solidFill>
              </a:rPr>
            </a:br>
            <a:r>
              <a:rPr lang="cs-CZ" sz="2800" dirty="0" smtClean="0">
                <a:solidFill>
                  <a:schemeClr val="bg2"/>
                </a:solidFill>
              </a:rPr>
              <a:t>ZE STŘEVNÍCH ZÁHYBŮ.</a:t>
            </a:r>
          </a:p>
          <a:p>
            <a:pPr eaLnBrk="1" hangingPunct="1">
              <a:defRPr/>
            </a:pPr>
            <a:r>
              <a:rPr lang="cs-CZ" sz="2800" dirty="0" smtClean="0">
                <a:solidFill>
                  <a:schemeClr val="bg2"/>
                </a:solidFill>
              </a:rPr>
              <a:t>JINAK BY SE VE SPÁNKU</a:t>
            </a:r>
            <a:br>
              <a:rPr lang="cs-CZ" sz="2800" dirty="0" smtClean="0">
                <a:solidFill>
                  <a:schemeClr val="bg2"/>
                </a:solidFill>
              </a:rPr>
            </a:br>
            <a:r>
              <a:rPr lang="cs-CZ" sz="2800" dirty="0" smtClean="0">
                <a:solidFill>
                  <a:schemeClr val="bg2"/>
                </a:solidFill>
              </a:rPr>
              <a:t>VSTŘEBALY</a:t>
            </a:r>
          </a:p>
          <a:p>
            <a:pPr eaLnBrk="1" hangingPunct="1">
              <a:defRPr/>
            </a:pPr>
            <a:r>
              <a:rPr lang="cs-CZ" sz="2800" dirty="0" smtClean="0">
                <a:solidFill>
                  <a:schemeClr val="bg2"/>
                </a:solidFill>
              </a:rPr>
              <a:t>DETOXIKACI OPAKUJTE </a:t>
            </a:r>
            <a:br>
              <a:rPr lang="cs-CZ" sz="2800" dirty="0" smtClean="0">
                <a:solidFill>
                  <a:schemeClr val="bg2"/>
                </a:solidFill>
              </a:rPr>
            </a:br>
            <a:r>
              <a:rPr lang="cs-CZ" sz="2800" dirty="0" smtClean="0">
                <a:solidFill>
                  <a:schemeClr val="bg2"/>
                </a:solidFill>
              </a:rPr>
              <a:t>3 DNY ZA SEBOU.</a:t>
            </a:r>
          </a:p>
          <a:p>
            <a:pPr eaLnBrk="1" hangingPunct="1">
              <a:buFont typeface="Wingdings" pitchFamily="2" charset="2"/>
              <a:buNone/>
              <a:defRPr/>
            </a:pPr>
            <a:endParaRPr lang="cs-CZ" sz="2800" dirty="0" smtClean="0">
              <a:solidFill>
                <a:srgbClr val="FFFF66"/>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611188" y="1700213"/>
            <a:ext cx="8229600" cy="4525962"/>
          </a:xfrm>
        </p:spPr>
        <p:txBody>
          <a:bodyPr/>
          <a:lstStyle/>
          <a:p>
            <a:pPr eaLnBrk="1" hangingPunct="1">
              <a:defRPr/>
            </a:pPr>
            <a:endParaRPr lang="cs-CZ" dirty="0" smtClean="0"/>
          </a:p>
        </p:txBody>
      </p:sp>
      <p:sp>
        <p:nvSpPr>
          <p:cNvPr id="11267" name="WordArt 4"/>
          <p:cNvSpPr>
            <a:spLocks noChangeArrowheads="1" noChangeShapeType="1" noTextEdit="1"/>
          </p:cNvSpPr>
          <p:nvPr/>
        </p:nvSpPr>
        <p:spPr bwMode="auto">
          <a:xfrm>
            <a:off x="2195513" y="260350"/>
            <a:ext cx="4679950" cy="1076325"/>
          </a:xfrm>
          <a:prstGeom prst="rect">
            <a:avLst/>
          </a:prstGeom>
        </p:spPr>
        <p:txBody>
          <a:bodyPr wrap="none" fromWordArt="1">
            <a:prstTxWarp prst="textPlain">
              <a:avLst>
                <a:gd name="adj" fmla="val 50000"/>
              </a:avLst>
            </a:prstTxWarp>
          </a:bodyPr>
          <a:lstStyle/>
          <a:p>
            <a:pPr algn="ctr"/>
            <a:r>
              <a:rPr lang="cs-CZ" sz="6000" b="1" kern="10" spc="1201">
                <a:ln w="9525">
                  <a:noFill/>
                  <a:round/>
                  <a:headEnd/>
                  <a:tailEnd/>
                </a:ln>
                <a:solidFill>
                  <a:srgbClr val="FFFF00"/>
                </a:solidFill>
                <a:effectLst>
                  <a:outerShdw dist="45791" dir="3378596" algn="ctr" rotWithShape="0">
                    <a:srgbClr val="4D4D4D">
                      <a:alpha val="79999"/>
                    </a:srgbClr>
                  </a:outerShdw>
                </a:effectLst>
                <a:latin typeface="Arial Black"/>
              </a:rPr>
              <a:t>OČISTA</a:t>
            </a:r>
          </a:p>
        </p:txBody>
      </p:sp>
      <p:pic>
        <p:nvPicPr>
          <p:cNvPr id="11268" name="Picture 7" descr="očistaaaaaaaaaaaa"/>
          <p:cNvPicPr>
            <a:picLocks noChangeAspect="1" noChangeArrowheads="1"/>
          </p:cNvPicPr>
          <p:nvPr/>
        </p:nvPicPr>
        <p:blipFill>
          <a:blip r:embed="rId3" cstate="print"/>
          <a:srcRect/>
          <a:stretch>
            <a:fillRect/>
          </a:stretch>
        </p:blipFill>
        <p:spPr bwMode="auto">
          <a:xfrm>
            <a:off x="179388" y="1628775"/>
            <a:ext cx="8035925" cy="4968875"/>
          </a:xfrm>
          <a:prstGeom prst="rect">
            <a:avLst/>
          </a:prstGeom>
          <a:noFill/>
          <a:ln w="9525">
            <a:noFill/>
            <a:miter lim="800000"/>
            <a:headEnd/>
            <a:tailEnd/>
          </a:ln>
        </p:spPr>
      </p:pic>
      <p:sp>
        <p:nvSpPr>
          <p:cNvPr id="60424" name="Text Box 8"/>
          <p:cNvSpPr txBox="1">
            <a:spLocks noChangeArrowheads="1"/>
          </p:cNvSpPr>
          <p:nvPr/>
        </p:nvSpPr>
        <p:spPr bwMode="auto">
          <a:xfrm>
            <a:off x="214313" y="1641475"/>
            <a:ext cx="7978775" cy="5262563"/>
          </a:xfrm>
          <a:prstGeom prst="rect">
            <a:avLst/>
          </a:prstGeom>
          <a:noFill/>
          <a:ln w="9525">
            <a:noFill/>
            <a:miter lim="800000"/>
            <a:headEnd/>
            <a:tailEnd/>
          </a:ln>
          <a:effectLst/>
        </p:spPr>
        <p:txBody>
          <a:bodyPr>
            <a:spAutoFit/>
          </a:bodyPr>
          <a:lstStyle/>
          <a:p>
            <a:pPr>
              <a:defRPr/>
            </a:pPr>
            <a:r>
              <a:rPr lang="cs-CZ" b="1" dirty="0">
                <a:solidFill>
                  <a:srgbClr val="CC0000"/>
                </a:solidFill>
                <a:latin typeface="Garamond" pitchFamily="18" charset="0"/>
                <a:ea typeface="+mn-ea"/>
              </a:rPr>
              <a:t>TÍM  BUDE  Z TĚLA  ODSTRANĚNO  12L  </a:t>
            </a:r>
          </a:p>
          <a:p>
            <a:pPr>
              <a:defRPr/>
            </a:pPr>
            <a:r>
              <a:rPr lang="cs-CZ" b="1" dirty="0">
                <a:solidFill>
                  <a:srgbClr val="CC0000"/>
                </a:solidFill>
                <a:latin typeface="Garamond" pitchFamily="18" charset="0"/>
                <a:ea typeface="+mn-ea"/>
              </a:rPr>
              <a:t>OTRAVNÝCH  LÁTEK,  A  NAHRAZENO  12L  ALKALICKÉ  ŠŤÁVY.</a:t>
            </a:r>
          </a:p>
          <a:p>
            <a:pPr>
              <a:defRPr/>
            </a:pPr>
            <a:endParaRPr lang="cs-CZ" b="1" dirty="0">
              <a:solidFill>
                <a:srgbClr val="CC0000"/>
              </a:solidFill>
              <a:latin typeface="Garamond" pitchFamily="18" charset="0"/>
              <a:ea typeface="+mn-ea"/>
            </a:endParaRPr>
          </a:p>
          <a:p>
            <a:pPr>
              <a:defRPr/>
            </a:pPr>
            <a:r>
              <a:rPr lang="cs-CZ" b="1" dirty="0">
                <a:solidFill>
                  <a:srgbClr val="CC0000"/>
                </a:solidFill>
                <a:latin typeface="Garamond" pitchFamily="18" charset="0"/>
                <a:ea typeface="+mn-ea"/>
              </a:rPr>
              <a:t>TO  URYCHLÍ  ZNOVU  NABITÍ  ALKALICKÉ  </a:t>
            </a:r>
          </a:p>
          <a:p>
            <a:pPr>
              <a:defRPr/>
            </a:pPr>
            <a:r>
              <a:rPr lang="cs-CZ" b="1" dirty="0">
                <a:solidFill>
                  <a:srgbClr val="CC0000"/>
                </a:solidFill>
                <a:latin typeface="Garamond" pitchFamily="18" charset="0"/>
                <a:ea typeface="+mn-ea"/>
              </a:rPr>
              <a:t>REAKCE  ORGANISMU. </a:t>
            </a:r>
          </a:p>
          <a:p>
            <a:pPr>
              <a:defRPr/>
            </a:pPr>
            <a:endParaRPr lang="cs-CZ" b="1" dirty="0">
              <a:solidFill>
                <a:srgbClr val="CC0000"/>
              </a:solidFill>
              <a:latin typeface="Garamond" pitchFamily="18" charset="0"/>
              <a:ea typeface="+mn-ea"/>
            </a:endParaRPr>
          </a:p>
          <a:p>
            <a:pPr>
              <a:defRPr/>
            </a:pPr>
            <a:r>
              <a:rPr lang="cs-CZ" b="1" dirty="0">
                <a:solidFill>
                  <a:srgbClr val="CC0000"/>
                </a:solidFill>
                <a:latin typeface="Garamond" pitchFamily="18" charset="0"/>
                <a:ea typeface="+mn-ea"/>
              </a:rPr>
              <a:t>4.  DEN  ZAČNETE  PÍT  ZELENINOVÉ  ŠŤÁVY  A  JÍST SYROVOU STRAVU. DÁLE POKRAČUJTE S ČISTĚ ROSTLINNOU STRAVOU.</a:t>
            </a:r>
          </a:p>
          <a:p>
            <a:pPr>
              <a:defRPr/>
            </a:pPr>
            <a:endParaRPr lang="cs-CZ" b="1" dirty="0">
              <a:solidFill>
                <a:srgbClr val="FFFF66"/>
              </a:solidFill>
              <a:latin typeface="Garamond" pitchFamily="18" charset="0"/>
              <a:ea typeface="+mn-ea"/>
            </a:endParaRPr>
          </a:p>
        </p:txBody>
      </p:sp>
      <p:pic>
        <p:nvPicPr>
          <p:cNvPr id="11270" name="Picture 9" descr="zeleninaaaaanan"/>
          <p:cNvPicPr>
            <a:picLocks noChangeAspect="1" noChangeArrowheads="1"/>
          </p:cNvPicPr>
          <p:nvPr/>
        </p:nvPicPr>
        <p:blipFill>
          <a:blip r:embed="rId4" cstate="print"/>
          <a:srcRect/>
          <a:stretch>
            <a:fillRect/>
          </a:stretch>
        </p:blipFill>
        <p:spPr bwMode="auto">
          <a:xfrm>
            <a:off x="6946900" y="5605463"/>
            <a:ext cx="2339975" cy="1252537"/>
          </a:xfrm>
          <a:prstGeom prst="rect">
            <a:avLst/>
          </a:prstGeom>
          <a:noFill/>
          <a:ln w="9525">
            <a:noFill/>
            <a:miter lim="800000"/>
            <a:headEnd/>
            <a:tailEnd/>
          </a:ln>
        </p:spPr>
      </p:pic>
      <p:pic>
        <p:nvPicPr>
          <p:cNvPr id="11271" name="Picture 12" descr="žiusssssss"/>
          <p:cNvPicPr>
            <a:picLocks noChangeAspect="1" noChangeArrowheads="1"/>
          </p:cNvPicPr>
          <p:nvPr/>
        </p:nvPicPr>
        <p:blipFill>
          <a:blip r:embed="rId5" cstate="print"/>
          <a:srcRect/>
          <a:stretch>
            <a:fillRect/>
          </a:stretch>
        </p:blipFill>
        <p:spPr bwMode="auto">
          <a:xfrm>
            <a:off x="7308850" y="501650"/>
            <a:ext cx="1835150" cy="1425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body" sz="half" idx="1"/>
          </p:nvPr>
        </p:nvSpPr>
        <p:spPr/>
        <p:txBody>
          <a:bodyPr/>
          <a:lstStyle/>
          <a:p>
            <a:pPr eaLnBrk="1" hangingPunct="1">
              <a:buFont typeface="Wingdings" pitchFamily="2" charset="2"/>
              <a:buNone/>
              <a:defRPr/>
            </a:pPr>
            <a:endParaRPr lang="cs-CZ" sz="2000" b="1" smtClean="0">
              <a:solidFill>
                <a:srgbClr val="FFFF66"/>
              </a:solidFill>
            </a:endParaRPr>
          </a:p>
          <a:p>
            <a:pPr eaLnBrk="1" hangingPunct="1">
              <a:buFont typeface="Wingdings" pitchFamily="2" charset="2"/>
              <a:buNone/>
              <a:defRPr/>
            </a:pPr>
            <a:r>
              <a:rPr lang="cs-CZ" sz="2400" smtClean="0">
                <a:solidFill>
                  <a:srgbClr val="FFFF66"/>
                </a:solidFill>
              </a:rPr>
              <a:t> </a:t>
            </a:r>
          </a:p>
          <a:p>
            <a:pPr eaLnBrk="1" hangingPunct="1">
              <a:buFont typeface="Wingdings" pitchFamily="2" charset="2"/>
              <a:buNone/>
              <a:defRPr/>
            </a:pPr>
            <a:endParaRPr lang="cs-CZ" sz="2400" smtClean="0">
              <a:solidFill>
                <a:srgbClr val="FFFF66"/>
              </a:solidFill>
            </a:endParaRPr>
          </a:p>
          <a:p>
            <a:pPr eaLnBrk="1" hangingPunct="1">
              <a:buFont typeface="Wingdings" pitchFamily="2" charset="2"/>
              <a:buNone/>
              <a:defRPr/>
            </a:pPr>
            <a:endParaRPr lang="cs-CZ" sz="2400" smtClean="0">
              <a:solidFill>
                <a:srgbClr val="FFFF66"/>
              </a:solidFill>
            </a:endParaRPr>
          </a:p>
          <a:p>
            <a:pPr eaLnBrk="1" hangingPunct="1">
              <a:buFont typeface="Wingdings" pitchFamily="2" charset="2"/>
              <a:buNone/>
              <a:defRPr/>
            </a:pPr>
            <a:r>
              <a:rPr lang="cs-CZ" sz="2400" smtClean="0">
                <a:solidFill>
                  <a:srgbClr val="FFFF66"/>
                </a:solidFill>
              </a:rPr>
              <a:t> </a:t>
            </a:r>
          </a:p>
        </p:txBody>
      </p:sp>
      <p:sp>
        <p:nvSpPr>
          <p:cNvPr id="62478" name="Rectangle 14"/>
          <p:cNvSpPr>
            <a:spLocks noGrp="1" noChangeArrowheads="1"/>
          </p:cNvSpPr>
          <p:nvPr>
            <p:ph type="body" sz="half" idx="2"/>
          </p:nvPr>
        </p:nvSpPr>
        <p:spPr>
          <a:xfrm>
            <a:off x="323850" y="1773238"/>
            <a:ext cx="7993063" cy="4525962"/>
          </a:xfrm>
        </p:spPr>
        <p:txBody>
          <a:bodyPr/>
          <a:lstStyle/>
          <a:p>
            <a:pPr eaLnBrk="1" hangingPunct="1">
              <a:defRPr/>
            </a:pPr>
            <a:r>
              <a:rPr lang="cs-CZ" sz="3200" dirty="0" smtClean="0">
                <a:solidFill>
                  <a:schemeClr val="hlink"/>
                </a:solidFill>
              </a:rPr>
              <a:t>PREVENCE VÁŽNÝCH</a:t>
            </a:r>
            <a:r>
              <a:rPr lang="cs-CZ" sz="3200" dirty="0" smtClean="0"/>
              <a:t> </a:t>
            </a:r>
            <a:r>
              <a:rPr lang="cs-CZ" sz="3200" dirty="0" smtClean="0">
                <a:solidFill>
                  <a:schemeClr val="hlink"/>
                </a:solidFill>
              </a:rPr>
              <a:t>ONEMOCNĚNÍ A PŘEDČASNÉHO STÁRNUTÍ</a:t>
            </a:r>
          </a:p>
          <a:p>
            <a:pPr eaLnBrk="1" hangingPunct="1">
              <a:defRPr/>
            </a:pPr>
            <a:r>
              <a:rPr lang="cs-CZ" sz="3200" dirty="0" smtClean="0">
                <a:solidFill>
                  <a:schemeClr val="hlink"/>
                </a:solidFill>
              </a:rPr>
              <a:t>URYCHLUJE NOVOU TVORBU</a:t>
            </a:r>
            <a:br>
              <a:rPr lang="cs-CZ" sz="3200" dirty="0" smtClean="0">
                <a:solidFill>
                  <a:schemeClr val="hlink"/>
                </a:solidFill>
              </a:rPr>
            </a:br>
            <a:r>
              <a:rPr lang="cs-CZ" sz="3200" dirty="0" smtClean="0">
                <a:solidFill>
                  <a:schemeClr val="hlink"/>
                </a:solidFill>
              </a:rPr>
              <a:t> BUNĚK</a:t>
            </a:r>
          </a:p>
          <a:p>
            <a:pPr eaLnBrk="1" hangingPunct="1">
              <a:defRPr/>
            </a:pPr>
            <a:r>
              <a:rPr lang="cs-CZ" sz="3200" dirty="0" smtClean="0">
                <a:solidFill>
                  <a:schemeClr val="hlink"/>
                </a:solidFill>
              </a:rPr>
              <a:t>REGENERUJE KRVETVORBU</a:t>
            </a:r>
          </a:p>
          <a:p>
            <a:pPr eaLnBrk="1" hangingPunct="1">
              <a:defRPr/>
            </a:pPr>
            <a:r>
              <a:rPr lang="cs-CZ" sz="3200" dirty="0" smtClean="0">
                <a:solidFill>
                  <a:schemeClr val="hlink"/>
                </a:solidFill>
              </a:rPr>
              <a:t>ZLEPŠENÍ </a:t>
            </a:r>
            <a:br>
              <a:rPr lang="cs-CZ" sz="3200" dirty="0" smtClean="0">
                <a:solidFill>
                  <a:schemeClr val="hlink"/>
                </a:solidFill>
              </a:rPr>
            </a:br>
            <a:r>
              <a:rPr lang="cs-CZ" sz="3200" dirty="0" smtClean="0">
                <a:solidFill>
                  <a:schemeClr val="hlink"/>
                </a:solidFill>
              </a:rPr>
              <a:t>CELKOVÉHO </a:t>
            </a:r>
            <a:br>
              <a:rPr lang="cs-CZ" sz="3200" dirty="0" smtClean="0">
                <a:solidFill>
                  <a:schemeClr val="hlink"/>
                </a:solidFill>
              </a:rPr>
            </a:br>
            <a:r>
              <a:rPr lang="cs-CZ" sz="3200" dirty="0" smtClean="0">
                <a:solidFill>
                  <a:schemeClr val="hlink"/>
                </a:solidFill>
              </a:rPr>
              <a:t>ZDRAVOTNÍCH </a:t>
            </a:r>
            <a:br>
              <a:rPr lang="cs-CZ" sz="3200" dirty="0" smtClean="0">
                <a:solidFill>
                  <a:schemeClr val="hlink"/>
                </a:solidFill>
              </a:rPr>
            </a:br>
            <a:r>
              <a:rPr lang="cs-CZ" sz="3200" dirty="0" smtClean="0">
                <a:solidFill>
                  <a:schemeClr val="hlink"/>
                </a:solidFill>
              </a:rPr>
              <a:t>STAVU</a:t>
            </a:r>
          </a:p>
        </p:txBody>
      </p:sp>
      <p:sp>
        <p:nvSpPr>
          <p:cNvPr id="12292" name="WordArt 4"/>
          <p:cNvSpPr>
            <a:spLocks noChangeArrowheads="1" noChangeShapeType="1" noTextEdit="1"/>
          </p:cNvSpPr>
          <p:nvPr/>
        </p:nvSpPr>
        <p:spPr bwMode="auto">
          <a:xfrm>
            <a:off x="500063" y="333375"/>
            <a:ext cx="7708900" cy="1076325"/>
          </a:xfrm>
          <a:prstGeom prst="rect">
            <a:avLst/>
          </a:prstGeom>
        </p:spPr>
        <p:txBody>
          <a:bodyPr wrap="none" fromWordArt="1">
            <a:prstTxWarp prst="textPlain">
              <a:avLst>
                <a:gd name="adj" fmla="val 50000"/>
              </a:avLst>
            </a:prstTxWarp>
          </a:bodyPr>
          <a:lstStyle/>
          <a:p>
            <a:pPr algn="ctr"/>
            <a:r>
              <a:rPr lang="cs-CZ" sz="6000" b="1" kern="10" spc="1201">
                <a:ln w="9525">
                  <a:noFill/>
                  <a:round/>
                  <a:headEnd/>
                  <a:tailEnd/>
                </a:ln>
                <a:solidFill>
                  <a:srgbClr val="FF9900"/>
                </a:solidFill>
                <a:effectLst>
                  <a:outerShdw dist="45791" dir="3378596" algn="ctr" rotWithShape="0">
                    <a:srgbClr val="4D4D4D">
                      <a:alpha val="79999"/>
                    </a:srgbClr>
                  </a:outerShdw>
                </a:effectLst>
                <a:latin typeface="Arial Black"/>
              </a:rPr>
              <a:t> VLIV  DETOXIKACE</a:t>
            </a:r>
          </a:p>
        </p:txBody>
      </p:sp>
      <p:pic>
        <p:nvPicPr>
          <p:cNvPr id="12293" name="Picture 5" descr="zena03"/>
          <p:cNvPicPr>
            <a:picLocks noChangeAspect="1" noChangeArrowheads="1"/>
          </p:cNvPicPr>
          <p:nvPr/>
        </p:nvPicPr>
        <p:blipFill>
          <a:blip r:embed="rId3" cstate="print"/>
          <a:srcRect/>
          <a:stretch>
            <a:fillRect/>
          </a:stretch>
        </p:blipFill>
        <p:spPr bwMode="auto">
          <a:xfrm>
            <a:off x="4214813" y="4643438"/>
            <a:ext cx="2644775" cy="2214562"/>
          </a:xfrm>
          <a:prstGeom prst="rect">
            <a:avLst/>
          </a:prstGeom>
          <a:noFill/>
          <a:ln w="9525">
            <a:noFill/>
            <a:miter lim="800000"/>
            <a:headEnd/>
            <a:tailEnd/>
          </a:ln>
        </p:spPr>
      </p:pic>
      <p:pic>
        <p:nvPicPr>
          <p:cNvPr id="12294" name="Picture 8" descr="isKREV"/>
          <p:cNvPicPr>
            <a:picLocks noChangeAspect="1" noChangeArrowheads="1"/>
          </p:cNvPicPr>
          <p:nvPr/>
        </p:nvPicPr>
        <p:blipFill>
          <a:blip r:embed="rId4" cstate="print"/>
          <a:srcRect/>
          <a:stretch>
            <a:fillRect/>
          </a:stretch>
        </p:blipFill>
        <p:spPr bwMode="auto">
          <a:xfrm>
            <a:off x="6643688" y="2500313"/>
            <a:ext cx="2363787" cy="177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lbertus Extra Bold"/>
        <a:ea typeface="Humanst521 XBdCn BT"/>
        <a:cs typeface=""/>
      </a:majorFont>
      <a:minorFont>
        <a:latin typeface="Humanst521 XBdCn BT"/>
        <a:ea typeface="Humanst521 XBdCn BT"/>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smtClean="0">
            <a:ln>
              <a:noFill/>
            </a:ln>
            <a:solidFill>
              <a:srgbClr val="FFFFFF"/>
            </a:solidFill>
            <a:effectLst>
              <a:outerShdw blurRad="38100" dist="38100" dir="2700000" algn="tl">
                <a:srgbClr val="000000">
                  <a:alpha val="43137"/>
                </a:srgbClr>
              </a:outerShdw>
            </a:effectLst>
            <a:latin typeface="Humanst521 XBdCn BT"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smtClean="0">
            <a:ln>
              <a:noFill/>
            </a:ln>
            <a:solidFill>
              <a:srgbClr val="FFFFFF"/>
            </a:solidFill>
            <a:effectLst>
              <a:outerShdw blurRad="38100" dist="38100" dir="2700000" algn="tl">
                <a:srgbClr val="000000">
                  <a:alpha val="43137"/>
                </a:srgbClr>
              </a:outerShdw>
            </a:effectLst>
            <a:latin typeface="Humanst521 XBdCn BT" pitchFamily="34" charset="-128"/>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oudění">
  <a:themeElements>
    <a:clrScheme name="Proudění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Proudění">
      <a:majorFont>
        <a:latin typeface="Garamond"/>
        <a:ea typeface=""/>
        <a:cs typeface=""/>
      </a:majorFont>
      <a:minorFont>
        <a:latin typeface="Garamond"/>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2800" b="1"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2800" b="1" i="0" u="none" strike="noStrike" cap="none" normalizeH="0" baseline="0" smtClean="0">
            <a:ln>
              <a:noFill/>
            </a:ln>
            <a:solidFill>
              <a:schemeClr val="tx1"/>
            </a:solidFill>
            <a:effectLst/>
            <a:latin typeface="Garamond" pitchFamily="18" charset="0"/>
          </a:defRPr>
        </a:defPPr>
      </a:lstStyle>
    </a:lnDef>
  </a:objectDefaults>
  <a:extraClrSchemeLst>
    <a:extraClrScheme>
      <a:clrScheme name="Proudění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Proudění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Proudění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Proudění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Proudění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udění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Proudění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Proudění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Proudění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TotalTime>
  <Words>829</Words>
  <Application>Microsoft Office PowerPoint</Application>
  <PresentationFormat>Předvádění na obrazovce (4:3)</PresentationFormat>
  <Paragraphs>258</Paragraphs>
  <Slides>54</Slides>
  <Notes>53</Notes>
  <HiddenSlides>0</HiddenSlides>
  <MMClips>2</MMClips>
  <ScaleCrop>false</ScaleCrop>
  <HeadingPairs>
    <vt:vector size="6" baseType="variant">
      <vt:variant>
        <vt:lpstr>Použitá písma</vt:lpstr>
      </vt:variant>
      <vt:variant>
        <vt:i4>7</vt:i4>
      </vt:variant>
      <vt:variant>
        <vt:lpstr>Motiv</vt:lpstr>
      </vt:variant>
      <vt:variant>
        <vt:i4>3</vt:i4>
      </vt:variant>
      <vt:variant>
        <vt:lpstr>Nadpisy snímků</vt:lpstr>
      </vt:variant>
      <vt:variant>
        <vt:i4>54</vt:i4>
      </vt:variant>
    </vt:vector>
  </HeadingPairs>
  <TitlesOfParts>
    <vt:vector size="64" baseType="lpstr">
      <vt:lpstr>Humanst521 XBdCn BT</vt:lpstr>
      <vt:lpstr>Arial</vt:lpstr>
      <vt:lpstr>Albertus Extra Bold</vt:lpstr>
      <vt:lpstr>StarSymbol</vt:lpstr>
      <vt:lpstr>Garamond</vt:lpstr>
      <vt:lpstr>Wingdings</vt:lpstr>
      <vt:lpstr>Times New Roman</vt:lpstr>
      <vt:lpstr>Default Design</vt:lpstr>
      <vt:lpstr>Proudění</vt:lpstr>
      <vt:lpstr>Výchozí návrh</vt:lpstr>
      <vt:lpstr>Snímek 1</vt:lpstr>
      <vt:lpstr>Snímek 2</vt:lpstr>
      <vt:lpstr>Snímek 3</vt:lpstr>
      <vt:lpstr>Snímek 4</vt:lpstr>
      <vt:lpstr> </vt:lpstr>
      <vt:lpstr>Snímek 6</vt:lpstr>
      <vt:lpstr>Snímek 7</vt:lpstr>
      <vt:lpstr>Snímek 8</vt:lpstr>
      <vt:lpstr>Snímek 9</vt:lpstr>
      <vt:lpstr>Snímek 10</vt:lpstr>
      <vt:lpstr>Snímek 11</vt:lpstr>
      <vt:lpstr>Snímek 12</vt:lpstr>
      <vt:lpstr>Snímek 13</vt:lpstr>
      <vt:lpstr>Snímek 14</vt:lpstr>
      <vt:lpstr>Snímek 15</vt:lpstr>
      <vt:lpstr>Snímek 16</vt:lpstr>
      <vt:lpstr>Snímek 17</vt:lpstr>
      <vt:lpstr>Snímek 18</vt:lpstr>
      <vt:lpstr>Snímek 19</vt:lpstr>
      <vt:lpstr>Snímek 20</vt:lpstr>
      <vt:lpstr>Snímek 21</vt:lpstr>
      <vt:lpstr>Snímek 22</vt:lpstr>
      <vt:lpstr>Snímek 23</vt:lpstr>
      <vt:lpstr>Snímek 24</vt:lpstr>
      <vt:lpstr>Snímek 25</vt:lpstr>
      <vt:lpstr>Snímek 26</vt:lpstr>
      <vt:lpstr>Snímek 27</vt:lpstr>
      <vt:lpstr>Snímek 28</vt:lpstr>
      <vt:lpstr>Snímek 29</vt:lpstr>
      <vt:lpstr>Snímek 30</vt:lpstr>
      <vt:lpstr>Snímek 31</vt:lpstr>
      <vt:lpstr>Snímek 32</vt:lpstr>
      <vt:lpstr>Snímek 33</vt:lpstr>
      <vt:lpstr>Snímek 34</vt:lpstr>
      <vt:lpstr>Snímek 35</vt:lpstr>
      <vt:lpstr>Snímek 36</vt:lpstr>
      <vt:lpstr>Snímek 37</vt:lpstr>
      <vt:lpstr>Snímek 38</vt:lpstr>
      <vt:lpstr>Snímek 39</vt:lpstr>
      <vt:lpstr>Snímek 40</vt:lpstr>
      <vt:lpstr>Snímek 41</vt:lpstr>
      <vt:lpstr>Snímek 42</vt:lpstr>
      <vt:lpstr>Snímek 43</vt:lpstr>
      <vt:lpstr>Snímek 44</vt:lpstr>
      <vt:lpstr>Snímek 45</vt:lpstr>
      <vt:lpstr>Snímek 46</vt:lpstr>
      <vt:lpstr>Snímek 47</vt:lpstr>
      <vt:lpstr>Snímek 48</vt:lpstr>
      <vt:lpstr>Snímek 49</vt:lpstr>
      <vt:lpstr>Snímek 50</vt:lpstr>
      <vt:lpstr>Snímek 51</vt:lpstr>
      <vt:lpstr>Snímek 52</vt:lpstr>
      <vt:lpstr>Snímek 53</vt:lpstr>
      <vt:lpstr>Cílem javorové kůry je očistit organismus od toxinů a usazenin v těle. Kůra pročistí ledviny a trávicí trakt, žlázy a buňky celého těla, pomůže nám zbavit se nevyužitelného odpadu a usazenin v kloubech a svalech, zlepšuje funkci nervů, účinkuje proti zaneseným artériím a cévám, zlepšuje kvalitu krve a celkově omladí organismus. Působí proti akutním i chronickým problémům. Kožní problémy, zahlenění a různé alergické projevy ustoupí. Častým dotazem je, zda se jedná o redukční dietu. Doprovodným efektem javorové kůry je ztráta tukové tkáně. Organismus také přestává zadržovat nadbytečnou vodu a to rovněž způsobí úbytek hmotnosti. Po skončení hladovky obvykle dochází k relativně rychlému znovunabytí cca poloviny ztracené váhy. Zda přiberete zpět na původní hmotnost pak záleží pouze na vás a na tom, jak se budete dále stravovat. Ukončení kůry je tím pravým okamžikem pro změnu jídelníčku ? tučné, sladké či těžké pokrmy vám totiž zpočátku nebudou vůbec chutnat.  Jak držet limonádovou hladovku  Po dobu nejméně deseti dnů konzumujete pouze limonádu z javorového sirupu, připravenou podle následujícího receptu:   2 polévkové lžíce citrónové či limetkové šťávy  2 polévkové lžíce pravého javorového sirupu  1/10 lžičky kajenského pepře (nebo dle chuti)  teplá či studená voda (dle chuti)   Denně vypijte 6 ? 12 sklenic limonády. Trpíte-li nadváhou, můžete konzumovat méně limonády. Během hladovky je dovoleno pít čistou vodu či mátový čaj, který napomáhá čištění. Nekonzumujte kávu, čaj ani alkohol. Jakékoli jídlo je zakázáno! Nepoužívejte vitaminové či minerální doplňky. Javorová limonáda obsahuje všechny vitaminy a minerální látky, které po dobu diety tělo potřebuje. Dietu můžete držet dvakrát až čtyřikrát do roka. Upozornění: Před každou hladovkou je dobré konzultovat svého lékaře, a to zejména pokud máte nějaké zdravotní problémy.  Používejte vždy čerstvě vymačkanou šťávu z citrónů, které velmi pečlivě omyjte. Ve šťávě mohou zůstat kousky dužiny Citrón nejen dodává vitaminy a minerály, ale také pročišťuje a uvolňuje. Používejte pouze pravý 100%-ní javorový sirup, nejlépe v biokvalitě. Javorový sirup obsahuje vyvážený poměr ?dobrých? i ?špatných? cukrů, a rozhodně nesmí být zaměněn za nějakou náhražku javorového sirupu doslazovanou cukrem či glukózovým sirupem. Čím tmavší javorový sirup, tím lepší, nejvhodnější je tzv. Grade C (Grade D je již příliš chuťově výrazný pro většinu lidí). Javorový sirup dodává minerální látky (sodík, draslík, vápník, hořčík, železo, fosfor atd.) a vitaminy skupiny B. Kajenský pepř je vlastně druh mleté pálivé papriky. Usnadňuje trávení a odhleňuje. Čištění organismu  Během kůry je důležité napomáhat organismu v čištění. I když nekonzumujete tuhou stravu, měli byste jít na velkou stranu minimálně dvakrát denně. Tak se tělo nejlépe zbavuje odpadních látek. Čím lepší je eliminace odpadních látek, tím účinnější je hladovka. K tomuto účelu je vhodné pít bylinkový čaj s projímavými účinky. Vyzkoušejte, který čaj vám nejlépe vyhovuje a snažte se vypít jeden hrnek ráno a jeden hrnek večer. První hrnek si dejte večer před zahájením hladovky. Dalším způsobem důkladného pročištění trávicího traktu je slaný nálev. Ten připravíme smícháním 2 zarovnaných lžiček nejodidované mořské soli s litrem vody. Ráno na lačný žaludek vypijte celý litr slaného nálevu. V ideálním případě projde slaný nálev zažívacím traktem a během hodiny byste se měli několikrát vyprázdnit. Pokud slaný nálev nefunguje, zkuste změnit poměr soli a vody. Princip spočívá v tom, že pokud má slaný nálev stejnou specifickou hustotu jako krev, tak nedochází k eliminaci vody v ledvinách a soli do krevního řečiště, a slaná voda prochází trávicím traktem a funguje jako vnitřní klystýr.   Jak se můžete cítit  Během hladovky můžete zažívat nezvyklé a nepříjemné pocity po dobu několika dní. Příznaky starých nevyléčených nemocí se mohou částečně vracet, ale budou postupně odeznívat tak, jak se s nimi tělo vyrovnává. Bolesti kloubů a hlavy, pocit slabosti, závratě, pocit chladu a dokonce zvraení ? to vše můžete zakusit. Mohou vám natéct mandle a dostavit se bolest v krku. Pokuste se to vydržet a po dobu hladovky se trochu šetřete.   Jak ukončit hladovku  Správné ukončení javorové kůry je velmi důležité. Nejlepším signálem k tomu, že můžete ukončit hladovku, je váš jazyk. Během diety se na jazyku vytvoří bílý hrubý povlak. Jakmile tento povlak zmizí a jazyk je hladký a růžový, je tělo vyčištěno. První den po ukončení hladovky pijte (pomalu) čerstvě vylisovaný pomerančový džus. Nemáte-li možnost připravit si čerstvý džus z pomerančů, kupte čerstvý džus, který není vyroben z koncentrátu (opět nejlépe v biokvalitě). Druhý den pokračujte v pití džusu a odpoledne si připravte zeleninovou polévku (rozhodně ne z prášku či z konzervy!). Polévku připravte z několika druhů zeleniny, z brambor a jednoho či dvou druhů luštěnin. Můžete použít i hnědou rýži, rozhodně však nepoužívejte maso či masný vývar. Pro zlepšení chuti použijte přírodní koření v rozumné míře. Se solí šetřete. K večeři si dejte hlavně polévkový vývar a trochu zeleniny z polévky. K vývaru si můžete dát pár žitných sucharů. Třetí den dopoledne pokračujte v pití džusu, k obědu si dejte polévku z předchozího dne, k večeři zeleninu či ovoce podle vlastní volby a úpravy. Žádné maso, vejce, chléb, pečivo, mléko, čaj ani kávu. Čtvrtého dne můžete zahájit normální stravování. Nyní je ten správný čas ke změnám jídelníčku k lepšímu. Pokud se po ukončení hladovky dostaví zažívací potíže či plynatost, můžete zkusit ještě několik dní v kůře pokračovat.   Zdroj: www.bionebio.cz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Charcoal</dc:title>
  <dc:creator>Jana Konečná</dc:creator>
  <cp:lastModifiedBy>konecna</cp:lastModifiedBy>
  <cp:revision>27</cp:revision>
  <dcterms:modified xsi:type="dcterms:W3CDTF">2012-05-02T15:50:30Z</dcterms:modified>
</cp:coreProperties>
</file>