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DF93-5069-41BE-BAC5-62C2B5A645C3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D842-E681-4094-BE31-3EEEE9ACE4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DF93-5069-41BE-BAC5-62C2B5A645C3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D842-E681-4094-BE31-3EEEE9ACE4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DF93-5069-41BE-BAC5-62C2B5A645C3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D842-E681-4094-BE31-3EEEE9ACE4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DF93-5069-41BE-BAC5-62C2B5A645C3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D842-E681-4094-BE31-3EEEE9ACE4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DF93-5069-41BE-BAC5-62C2B5A645C3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D842-E681-4094-BE31-3EEEE9ACE4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DF93-5069-41BE-BAC5-62C2B5A645C3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D842-E681-4094-BE31-3EEEE9ACE4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DF93-5069-41BE-BAC5-62C2B5A645C3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D842-E681-4094-BE31-3EEEE9ACE4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DF93-5069-41BE-BAC5-62C2B5A645C3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D842-E681-4094-BE31-3EEEE9ACE4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DF93-5069-41BE-BAC5-62C2B5A645C3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D842-E681-4094-BE31-3EEEE9ACE4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DF93-5069-41BE-BAC5-62C2B5A645C3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D842-E681-4094-BE31-3EEEE9ACE4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DF93-5069-41BE-BAC5-62C2B5A645C3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D842-E681-4094-BE31-3EEEE9ACE4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71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3DF93-5069-41BE-BAC5-62C2B5A645C3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1D842-E681-4094-BE31-3EEEE9ACE4A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z="5300" dirty="0" smtClean="0"/>
              <a:t>ROSTLINNÉ</a:t>
            </a:r>
            <a:r>
              <a:rPr lang="cs-CZ" dirty="0" smtClean="0"/>
              <a:t> </a:t>
            </a:r>
            <a:r>
              <a:rPr lang="cs-CZ" sz="5300" dirty="0"/>
              <a:t>UHLÍ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5300" dirty="0" smtClean="0"/>
              <a:t>„</a:t>
            </a:r>
            <a:r>
              <a:rPr lang="cs-CZ" sz="5300" dirty="0" err="1" smtClean="0"/>
              <a:t>čárkl</a:t>
            </a:r>
            <a:r>
              <a:rPr lang="cs-CZ" sz="5300" dirty="0" smtClean="0"/>
              <a:t>“</a:t>
            </a:r>
            <a:endParaRPr lang="cs-CZ" sz="53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5561856"/>
            <a:ext cx="6400800" cy="1296144"/>
          </a:xfrm>
        </p:spPr>
        <p:txBody>
          <a:bodyPr/>
          <a:lstStyle/>
          <a:p>
            <a:r>
              <a:rPr lang="cs-CZ" dirty="0" smtClean="0"/>
              <a:t>připravila: Martina Kučerová,</a:t>
            </a:r>
          </a:p>
          <a:p>
            <a:r>
              <a:rPr lang="cs-CZ" dirty="0" smtClean="0"/>
              <a:t>studentka IŽS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Trocha historie…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94920" cy="4525963"/>
          </a:xfrm>
        </p:spPr>
        <p:txBody>
          <a:bodyPr/>
          <a:lstStyle/>
          <a:p>
            <a:r>
              <a:rPr lang="cs-CZ" dirty="0" smtClean="0"/>
              <a:t>Hippokrates 4-5. stol př. n. l.</a:t>
            </a:r>
          </a:p>
          <a:p>
            <a:r>
              <a:rPr lang="cs-CZ" dirty="0" smtClean="0"/>
              <a:t>1813 – </a:t>
            </a:r>
            <a:r>
              <a:rPr lang="cs-CZ" dirty="0" err="1" smtClean="0"/>
              <a:t>Bertrand</a:t>
            </a:r>
            <a:r>
              <a:rPr lang="cs-CZ" dirty="0" smtClean="0"/>
              <a:t> (arsenik)</a:t>
            </a:r>
          </a:p>
          <a:p>
            <a:r>
              <a:rPr lang="cs-CZ" dirty="0" smtClean="0"/>
              <a:t>1830 – </a:t>
            </a:r>
            <a:r>
              <a:rPr lang="cs-CZ" dirty="0" err="1" smtClean="0"/>
              <a:t>Touery</a:t>
            </a:r>
            <a:r>
              <a:rPr lang="cs-CZ" dirty="0" smtClean="0"/>
              <a:t> (strychnin)</a:t>
            </a:r>
          </a:p>
          <a:p>
            <a:r>
              <a:rPr lang="cs-CZ" dirty="0" smtClean="0"/>
              <a:t>I. světová válka</a:t>
            </a:r>
          </a:p>
          <a:p>
            <a:endParaRPr lang="cs-CZ" dirty="0"/>
          </a:p>
        </p:txBody>
      </p:sp>
      <p:pic>
        <p:nvPicPr>
          <p:cNvPr id="7" name="Zástupný symbol pro obsah 6" descr="prášek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187624" y="4221088"/>
            <a:ext cx="2304256" cy="2304256"/>
          </a:xfrm>
        </p:spPr>
      </p:pic>
      <p:pic>
        <p:nvPicPr>
          <p:cNvPr id="8" name="Obrázek 7" descr="ActivatedCharco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3246" y="3068960"/>
            <a:ext cx="4070754" cy="3789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jste možná nevěděli…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cs-CZ" dirty="0" smtClean="0"/>
              <a:t>výroba: </a:t>
            </a:r>
          </a:p>
          <a:p>
            <a:pPr lvl="1"/>
            <a:r>
              <a:rPr lang="cs-CZ" dirty="0" smtClean="0"/>
              <a:t>kmeny se nařežou </a:t>
            </a:r>
            <a:r>
              <a:rPr lang="cs-CZ" smtClean="0"/>
              <a:t>na </a:t>
            </a:r>
            <a:r>
              <a:rPr lang="cs-CZ" smtClean="0"/>
              <a:t>délku 7,5 </a:t>
            </a:r>
            <a:r>
              <a:rPr lang="cs-CZ" dirty="0" smtClean="0"/>
              <a:t>cm</a:t>
            </a:r>
          </a:p>
          <a:p>
            <a:pPr lvl="1"/>
            <a:r>
              <a:rPr lang="cs-CZ" dirty="0" smtClean="0"/>
              <a:t>hliněné nádoby</a:t>
            </a:r>
          </a:p>
          <a:p>
            <a:pPr lvl="1"/>
            <a:r>
              <a:rPr lang="cs-CZ" dirty="0" smtClean="0"/>
              <a:t>600 ˚C</a:t>
            </a:r>
          </a:p>
          <a:p>
            <a:pPr lvl="1"/>
            <a:r>
              <a:rPr lang="cs-CZ" dirty="0" smtClean="0"/>
              <a:t>tření s laktózou</a:t>
            </a:r>
          </a:p>
          <a:p>
            <a:pPr algn="just"/>
            <a:r>
              <a:rPr lang="cs-CZ" dirty="0" smtClean="0"/>
              <a:t>toxiny uvolňuje při teplotě 350 ˚C</a:t>
            </a:r>
          </a:p>
          <a:p>
            <a:pPr algn="just"/>
            <a:r>
              <a:rPr lang="cs-CZ" dirty="0" smtClean="0"/>
              <a:t>8 – 10x vyšší dávka než je množství  jedu</a:t>
            </a:r>
          </a:p>
          <a:p>
            <a:pPr algn="just"/>
            <a:r>
              <a:rPr lang="cs-CZ" dirty="0" smtClean="0"/>
              <a:t>1 cm³ = 1 000 m²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Než se dostane do lékáren…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4000" dirty="0" smtClean="0"/>
              <a:t>I takto</a:t>
            </a:r>
          </a:p>
          <a:p>
            <a:pPr>
              <a:buNone/>
            </a:pPr>
            <a:r>
              <a:rPr lang="cs-CZ" sz="4000" dirty="0" smtClean="0"/>
              <a:t>může</a:t>
            </a:r>
          </a:p>
          <a:p>
            <a:pPr>
              <a:buNone/>
            </a:pPr>
            <a:r>
              <a:rPr lang="cs-CZ" sz="4000" dirty="0" smtClean="0"/>
              <a:t>probíhat</a:t>
            </a:r>
          </a:p>
          <a:p>
            <a:pPr>
              <a:buNone/>
            </a:pPr>
            <a:r>
              <a:rPr lang="cs-CZ" sz="4000" dirty="0" smtClean="0"/>
              <a:t>balení</a:t>
            </a:r>
          </a:p>
          <a:p>
            <a:pPr>
              <a:buNone/>
            </a:pPr>
            <a:r>
              <a:rPr lang="cs-CZ" sz="10400" dirty="0" smtClean="0">
                <a:sym typeface="Wingdings" pitchFamily="2" charset="2"/>
              </a:rPr>
              <a:t>   </a:t>
            </a:r>
            <a:endParaRPr lang="cs-CZ" sz="10400" dirty="0"/>
          </a:p>
        </p:txBody>
      </p:sp>
      <p:pic>
        <p:nvPicPr>
          <p:cNvPr id="4" name="Obrázek 3" descr="Uhlíčk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90903" y="1959496"/>
            <a:ext cx="4553097" cy="4898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026570"/>
          </a:xfrm>
        </p:spPr>
        <p:txBody>
          <a:bodyPr>
            <a:normAutofit/>
          </a:bodyPr>
          <a:lstStyle/>
          <a:p>
            <a:r>
              <a:rPr lang="cs-CZ" dirty="0" smtClean="0"/>
              <a:t>To je vše, přátelé!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Děkuji Vám za pozornost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101</Words>
  <Application>Microsoft Office PowerPoint</Application>
  <PresentationFormat>Předvádění na obrazovce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ROSTLINNÉ UHLÍ  „čárkl“</vt:lpstr>
      <vt:lpstr>Trocha historie…</vt:lpstr>
      <vt:lpstr>Co jste možná nevěděli…</vt:lpstr>
      <vt:lpstr>Než se dostane do lékáren…</vt:lpstr>
      <vt:lpstr>To je vše, přátelé!  Děkuji Vám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Martina</dc:creator>
  <cp:lastModifiedBy>Martina</cp:lastModifiedBy>
  <cp:revision>22</cp:revision>
  <dcterms:created xsi:type="dcterms:W3CDTF">2011-08-23T14:13:26Z</dcterms:created>
  <dcterms:modified xsi:type="dcterms:W3CDTF">2011-08-25T17:22:57Z</dcterms:modified>
</cp:coreProperties>
</file>