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 id="2147483711" r:id="rId6"/>
    <p:sldMasterId id="2147483724" r:id="rId7"/>
    <p:sldMasterId id="2147483736" r:id="rId8"/>
    <p:sldMasterId id="2147483763" r:id="rId9"/>
    <p:sldMasterId id="2147483788" r:id="rId10"/>
  </p:sldMasterIdLst>
  <p:notesMasterIdLst>
    <p:notesMasterId r:id="rId83"/>
  </p:notesMasterIdLst>
  <p:sldIdLst>
    <p:sldId id="920" r:id="rId11"/>
    <p:sldId id="927" r:id="rId12"/>
    <p:sldId id="314" r:id="rId13"/>
    <p:sldId id="840" r:id="rId14"/>
    <p:sldId id="856" r:id="rId15"/>
    <p:sldId id="854" r:id="rId16"/>
    <p:sldId id="1006" r:id="rId17"/>
    <p:sldId id="990" r:id="rId18"/>
    <p:sldId id="1007" r:id="rId19"/>
    <p:sldId id="1009" r:id="rId20"/>
    <p:sldId id="1008" r:id="rId21"/>
    <p:sldId id="991" r:id="rId22"/>
    <p:sldId id="1013" r:id="rId23"/>
    <p:sldId id="992" r:id="rId24"/>
    <p:sldId id="371" r:id="rId25"/>
    <p:sldId id="283" r:id="rId26"/>
    <p:sldId id="977" r:id="rId27"/>
    <p:sldId id="925" r:id="rId28"/>
    <p:sldId id="980" r:id="rId29"/>
    <p:sldId id="921" r:id="rId30"/>
    <p:sldId id="945" r:id="rId31"/>
    <p:sldId id="953" r:id="rId32"/>
    <p:sldId id="656" r:id="rId33"/>
    <p:sldId id="658" r:id="rId34"/>
    <p:sldId id="364" r:id="rId35"/>
    <p:sldId id="652" r:id="rId36"/>
    <p:sldId id="976" r:id="rId37"/>
    <p:sldId id="681" r:id="rId38"/>
    <p:sldId id="982" r:id="rId39"/>
    <p:sldId id="309" r:id="rId40"/>
    <p:sldId id="995" r:id="rId41"/>
    <p:sldId id="396" r:id="rId42"/>
    <p:sldId id="846" r:id="rId43"/>
    <p:sldId id="680" r:id="rId44"/>
    <p:sldId id="323" r:id="rId45"/>
    <p:sldId id="327" r:id="rId46"/>
    <p:sldId id="984" r:id="rId47"/>
    <p:sldId id="321" r:id="rId48"/>
    <p:sldId id="419" r:id="rId49"/>
    <p:sldId id="411" r:id="rId50"/>
    <p:sldId id="403" r:id="rId51"/>
    <p:sldId id="642" r:id="rId52"/>
    <p:sldId id="650" r:id="rId53"/>
    <p:sldId id="986" r:id="rId54"/>
    <p:sldId id="795" r:id="rId55"/>
    <p:sldId id="761" r:id="rId56"/>
    <p:sldId id="802" r:id="rId57"/>
    <p:sldId id="994" r:id="rId58"/>
    <p:sldId id="987" r:id="rId59"/>
    <p:sldId id="988" r:id="rId60"/>
    <p:sldId id="386" r:id="rId61"/>
    <p:sldId id="664" r:id="rId62"/>
    <p:sldId id="380" r:id="rId63"/>
    <p:sldId id="389" r:id="rId64"/>
    <p:sldId id="665" r:id="rId65"/>
    <p:sldId id="413" r:id="rId66"/>
    <p:sldId id="406" r:id="rId67"/>
    <p:sldId id="292" r:id="rId68"/>
    <p:sldId id="639" r:id="rId69"/>
    <p:sldId id="666" r:id="rId70"/>
    <p:sldId id="660" r:id="rId71"/>
    <p:sldId id="668" r:id="rId72"/>
    <p:sldId id="875" r:id="rId73"/>
    <p:sldId id="956" r:id="rId74"/>
    <p:sldId id="1011" r:id="rId75"/>
    <p:sldId id="1012" r:id="rId76"/>
    <p:sldId id="1004" r:id="rId77"/>
    <p:sldId id="889" r:id="rId78"/>
    <p:sldId id="873" r:id="rId79"/>
    <p:sldId id="939" r:id="rId80"/>
    <p:sldId id="940" r:id="rId81"/>
    <p:sldId id="961" r:id="rId82"/>
  </p:sldIdLst>
  <p:sldSz cx="12192000" cy="6858000"/>
  <p:notesSz cx="6797675" cy="9928225"/>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FEB"/>
    <a:srgbClr val="FCFDFE"/>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5489" autoAdjust="0"/>
  </p:normalViewPr>
  <p:slideViewPr>
    <p:cSldViewPr snapToGrid="0">
      <p:cViewPr>
        <p:scale>
          <a:sx n="49" d="100"/>
          <a:sy n="49" d="100"/>
        </p:scale>
        <p:origin x="953" y="9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s-CO"/>
          </a:p>
        </p:txBody>
      </p:sp>
      <p:sp>
        <p:nvSpPr>
          <p:cNvPr id="3" name="Zástupný symbol pro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BDFF7A7A-09B4-41E6-BF68-0749F5D8CA19}" type="datetimeFigureOut">
              <a:rPr lang="es-CO" smtClean="0"/>
              <a:t>20/03/2025</a:t>
            </a:fld>
            <a:endParaRPr lang="es-CO"/>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CO"/>
          </a:p>
        </p:txBody>
      </p:sp>
      <p:sp>
        <p:nvSpPr>
          <p:cNvPr id="5" name="Zástupný symbol pro poznámky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6" name="Zástupný symbol pro zápatí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s-CO"/>
          </a:p>
        </p:txBody>
      </p:sp>
      <p:sp>
        <p:nvSpPr>
          <p:cNvPr id="7" name="Zástupný symbol pro číslo snímku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CE63AC95-8327-40F5-829A-B3661E9E7C4B}" type="slidenum">
              <a:rPr lang="es-CO" smtClean="0"/>
              <a:t>‹#›</a:t>
            </a:fld>
            <a:endParaRPr lang="es-CO"/>
          </a:p>
        </p:txBody>
      </p:sp>
    </p:spTree>
    <p:extLst>
      <p:ext uri="{BB962C8B-B14F-4D97-AF65-F5344CB8AC3E}">
        <p14:creationId xmlns:p14="http://schemas.microsoft.com/office/powerpoint/2010/main" val="2520884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s-CO" dirty="0"/>
          </a:p>
        </p:txBody>
      </p:sp>
      <p:sp>
        <p:nvSpPr>
          <p:cNvPr id="4" name="Zástupný symbol pro číslo snímku 3"/>
          <p:cNvSpPr>
            <a:spLocks noGrp="1"/>
          </p:cNvSpPr>
          <p:nvPr>
            <p:ph type="sldNum" sz="quarter" idx="5"/>
          </p:nvPr>
        </p:nvSpPr>
        <p:spPr/>
        <p:txBody>
          <a:bodyPr/>
          <a:lstStyle/>
          <a:p>
            <a:fld id="{CE63AC95-8327-40F5-829A-B3661E9E7C4B}" type="slidenum">
              <a:rPr lang="es-CO" smtClean="0"/>
              <a:t>3</a:t>
            </a:fld>
            <a:endParaRPr lang="es-CO"/>
          </a:p>
        </p:txBody>
      </p:sp>
    </p:spTree>
    <p:extLst>
      <p:ext uri="{BB962C8B-B14F-4D97-AF65-F5344CB8AC3E}">
        <p14:creationId xmlns:p14="http://schemas.microsoft.com/office/powerpoint/2010/main" val="1869228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s-CO" dirty="0"/>
          </a:p>
        </p:txBody>
      </p:sp>
      <p:sp>
        <p:nvSpPr>
          <p:cNvPr id="4" name="Zástupný symbol pro číslo snímku 3"/>
          <p:cNvSpPr>
            <a:spLocks noGrp="1"/>
          </p:cNvSpPr>
          <p:nvPr>
            <p:ph type="sldNum" sz="quarter" idx="5"/>
          </p:nvPr>
        </p:nvSpPr>
        <p:spPr/>
        <p:txBody>
          <a:bodyPr/>
          <a:lstStyle/>
          <a:p>
            <a:fld id="{CE63AC95-8327-40F5-829A-B3661E9E7C4B}" type="slidenum">
              <a:rPr lang="es-CO" smtClean="0"/>
              <a:t>12</a:t>
            </a:fld>
            <a:endParaRPr lang="es-CO"/>
          </a:p>
        </p:txBody>
      </p:sp>
    </p:spTree>
    <p:extLst>
      <p:ext uri="{BB962C8B-B14F-4D97-AF65-F5344CB8AC3E}">
        <p14:creationId xmlns:p14="http://schemas.microsoft.com/office/powerpoint/2010/main" val="3302381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s-CO" dirty="0"/>
          </a:p>
        </p:txBody>
      </p:sp>
      <p:sp>
        <p:nvSpPr>
          <p:cNvPr id="4" name="Zástupný symbol pro číslo snímku 3"/>
          <p:cNvSpPr>
            <a:spLocks noGrp="1"/>
          </p:cNvSpPr>
          <p:nvPr>
            <p:ph type="sldNum" sz="quarter" idx="5"/>
          </p:nvPr>
        </p:nvSpPr>
        <p:spPr/>
        <p:txBody>
          <a:bodyPr/>
          <a:lstStyle/>
          <a:p>
            <a:fld id="{CE63AC95-8327-40F5-829A-B3661E9E7C4B}" type="slidenum">
              <a:rPr lang="es-CO" smtClean="0"/>
              <a:t>31</a:t>
            </a:fld>
            <a:endParaRPr lang="es-CO"/>
          </a:p>
        </p:txBody>
      </p:sp>
    </p:spTree>
    <p:extLst>
      <p:ext uri="{BB962C8B-B14F-4D97-AF65-F5344CB8AC3E}">
        <p14:creationId xmlns:p14="http://schemas.microsoft.com/office/powerpoint/2010/main" val="4223532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s-CO" dirty="0"/>
          </a:p>
        </p:txBody>
      </p:sp>
      <p:sp>
        <p:nvSpPr>
          <p:cNvPr id="4" name="Zástupný symbol pro číslo snímku 3"/>
          <p:cNvSpPr>
            <a:spLocks noGrp="1"/>
          </p:cNvSpPr>
          <p:nvPr>
            <p:ph type="sldNum" sz="quarter" idx="5"/>
          </p:nvPr>
        </p:nvSpPr>
        <p:spPr/>
        <p:txBody>
          <a:bodyPr/>
          <a:lstStyle/>
          <a:p>
            <a:fld id="{CE63AC95-8327-40F5-829A-B3661E9E7C4B}" type="slidenum">
              <a:rPr lang="es-CO" smtClean="0"/>
              <a:t>37</a:t>
            </a:fld>
            <a:endParaRPr lang="es-CO"/>
          </a:p>
        </p:txBody>
      </p:sp>
    </p:spTree>
    <p:extLst>
      <p:ext uri="{BB962C8B-B14F-4D97-AF65-F5344CB8AC3E}">
        <p14:creationId xmlns:p14="http://schemas.microsoft.com/office/powerpoint/2010/main" val="874330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06AC26-55F0-E2AC-C2C4-21EE23CDC81D}"/>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s-CO"/>
          </a:p>
        </p:txBody>
      </p:sp>
      <p:sp>
        <p:nvSpPr>
          <p:cNvPr id="3" name="Podnadpis 2">
            <a:extLst>
              <a:ext uri="{FF2B5EF4-FFF2-40B4-BE49-F238E27FC236}">
                <a16:creationId xmlns:a16="http://schemas.microsoft.com/office/drawing/2014/main" id="{92DD2845-057B-B95D-D72D-A73F97BE7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s-CO"/>
          </a:p>
        </p:txBody>
      </p:sp>
      <p:sp>
        <p:nvSpPr>
          <p:cNvPr id="4" name="Zástupný symbol pro datum 3">
            <a:extLst>
              <a:ext uri="{FF2B5EF4-FFF2-40B4-BE49-F238E27FC236}">
                <a16:creationId xmlns:a16="http://schemas.microsoft.com/office/drawing/2014/main" id="{92699A76-F61F-8037-6EBC-1D887CA24140}"/>
              </a:ext>
            </a:extLst>
          </p:cNvPr>
          <p:cNvSpPr>
            <a:spLocks noGrp="1"/>
          </p:cNvSpPr>
          <p:nvPr>
            <p:ph type="dt" sz="half" idx="10"/>
          </p:nvPr>
        </p:nvSpPr>
        <p:spPr/>
        <p:txBody>
          <a:bodyPr/>
          <a:lstStyle/>
          <a:p>
            <a:fld id="{0F71976F-C032-4EDD-8E47-D9FB874CDDF2}" type="datetimeFigureOut">
              <a:rPr lang="es-CO" smtClean="0"/>
              <a:t>20/03/2025</a:t>
            </a:fld>
            <a:endParaRPr lang="es-CO"/>
          </a:p>
        </p:txBody>
      </p:sp>
      <p:sp>
        <p:nvSpPr>
          <p:cNvPr id="5" name="Zástupný symbol pro zápatí 4">
            <a:extLst>
              <a:ext uri="{FF2B5EF4-FFF2-40B4-BE49-F238E27FC236}">
                <a16:creationId xmlns:a16="http://schemas.microsoft.com/office/drawing/2014/main" id="{40096994-B4B7-DA09-8125-C8E8E8EA357D}"/>
              </a:ext>
            </a:extLst>
          </p:cNvPr>
          <p:cNvSpPr>
            <a:spLocks noGrp="1"/>
          </p:cNvSpPr>
          <p:nvPr>
            <p:ph type="ftr" sz="quarter" idx="11"/>
          </p:nvPr>
        </p:nvSpPr>
        <p:spPr/>
        <p:txBody>
          <a:bodyPr/>
          <a:lstStyle/>
          <a:p>
            <a:endParaRPr lang="es-CO"/>
          </a:p>
        </p:txBody>
      </p:sp>
      <p:sp>
        <p:nvSpPr>
          <p:cNvPr id="6" name="Zástupný symbol pro číslo snímku 5">
            <a:extLst>
              <a:ext uri="{FF2B5EF4-FFF2-40B4-BE49-F238E27FC236}">
                <a16:creationId xmlns:a16="http://schemas.microsoft.com/office/drawing/2014/main" id="{F2CB2F21-E599-DE2C-E9A1-429F3D5D64D9}"/>
              </a:ext>
            </a:extLst>
          </p:cNvPr>
          <p:cNvSpPr>
            <a:spLocks noGrp="1"/>
          </p:cNvSpPr>
          <p:nvPr>
            <p:ph type="sldNum" sz="quarter" idx="12"/>
          </p:nvPr>
        </p:nvSpPr>
        <p:spPr/>
        <p:txBody>
          <a:bodyPr/>
          <a:lstStyle/>
          <a:p>
            <a:fld id="{F4FE9058-93F2-4478-AA3D-F0977C250554}" type="slidenum">
              <a:rPr lang="es-CO" smtClean="0"/>
              <a:t>‹#›</a:t>
            </a:fld>
            <a:endParaRPr lang="es-CO"/>
          </a:p>
        </p:txBody>
      </p:sp>
    </p:spTree>
    <p:extLst>
      <p:ext uri="{BB962C8B-B14F-4D97-AF65-F5344CB8AC3E}">
        <p14:creationId xmlns:p14="http://schemas.microsoft.com/office/powerpoint/2010/main" val="4014871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E89580-318E-83C9-7FAD-E21506F09A5F}"/>
              </a:ext>
            </a:extLst>
          </p:cNvPr>
          <p:cNvSpPr>
            <a:spLocks noGrp="1"/>
          </p:cNvSpPr>
          <p:nvPr>
            <p:ph type="title"/>
          </p:nvPr>
        </p:nvSpPr>
        <p:spPr/>
        <p:txBody>
          <a:bodyPr/>
          <a:lstStyle/>
          <a:p>
            <a:r>
              <a:rPr lang="cs-CZ"/>
              <a:t>Kliknutím lze upravit styl.</a:t>
            </a:r>
            <a:endParaRPr lang="es-CO"/>
          </a:p>
        </p:txBody>
      </p:sp>
      <p:sp>
        <p:nvSpPr>
          <p:cNvPr id="3" name="Zástupný symbol pro svislý text 2">
            <a:extLst>
              <a:ext uri="{FF2B5EF4-FFF2-40B4-BE49-F238E27FC236}">
                <a16:creationId xmlns:a16="http://schemas.microsoft.com/office/drawing/2014/main" id="{E1A90ECE-D7F8-997F-3F6B-1BC80EA41615}"/>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4" name="Zástupný symbol pro datum 3">
            <a:extLst>
              <a:ext uri="{FF2B5EF4-FFF2-40B4-BE49-F238E27FC236}">
                <a16:creationId xmlns:a16="http://schemas.microsoft.com/office/drawing/2014/main" id="{A2BD3029-1788-C97D-ED8C-C01450E7D9F7}"/>
              </a:ext>
            </a:extLst>
          </p:cNvPr>
          <p:cNvSpPr>
            <a:spLocks noGrp="1"/>
          </p:cNvSpPr>
          <p:nvPr>
            <p:ph type="dt" sz="half" idx="10"/>
          </p:nvPr>
        </p:nvSpPr>
        <p:spPr/>
        <p:txBody>
          <a:bodyPr/>
          <a:lstStyle/>
          <a:p>
            <a:fld id="{0F71976F-C032-4EDD-8E47-D9FB874CDDF2}" type="datetimeFigureOut">
              <a:rPr lang="es-CO" smtClean="0"/>
              <a:t>20/03/2025</a:t>
            </a:fld>
            <a:endParaRPr lang="es-CO"/>
          </a:p>
        </p:txBody>
      </p:sp>
      <p:sp>
        <p:nvSpPr>
          <p:cNvPr id="5" name="Zástupný symbol pro zápatí 4">
            <a:extLst>
              <a:ext uri="{FF2B5EF4-FFF2-40B4-BE49-F238E27FC236}">
                <a16:creationId xmlns:a16="http://schemas.microsoft.com/office/drawing/2014/main" id="{ACFD3895-B440-2B29-8A80-1F394DF72178}"/>
              </a:ext>
            </a:extLst>
          </p:cNvPr>
          <p:cNvSpPr>
            <a:spLocks noGrp="1"/>
          </p:cNvSpPr>
          <p:nvPr>
            <p:ph type="ftr" sz="quarter" idx="11"/>
          </p:nvPr>
        </p:nvSpPr>
        <p:spPr/>
        <p:txBody>
          <a:bodyPr/>
          <a:lstStyle/>
          <a:p>
            <a:endParaRPr lang="es-CO"/>
          </a:p>
        </p:txBody>
      </p:sp>
      <p:sp>
        <p:nvSpPr>
          <p:cNvPr id="6" name="Zástupný symbol pro číslo snímku 5">
            <a:extLst>
              <a:ext uri="{FF2B5EF4-FFF2-40B4-BE49-F238E27FC236}">
                <a16:creationId xmlns:a16="http://schemas.microsoft.com/office/drawing/2014/main" id="{B3473692-478F-F733-7D5D-A0B65AC3EEF7}"/>
              </a:ext>
            </a:extLst>
          </p:cNvPr>
          <p:cNvSpPr>
            <a:spLocks noGrp="1"/>
          </p:cNvSpPr>
          <p:nvPr>
            <p:ph type="sldNum" sz="quarter" idx="12"/>
          </p:nvPr>
        </p:nvSpPr>
        <p:spPr/>
        <p:txBody>
          <a:bodyPr/>
          <a:lstStyle/>
          <a:p>
            <a:fld id="{F4FE9058-93F2-4478-AA3D-F0977C250554}" type="slidenum">
              <a:rPr lang="es-CO" smtClean="0"/>
              <a:t>‹#›</a:t>
            </a:fld>
            <a:endParaRPr lang="es-CO"/>
          </a:p>
        </p:txBody>
      </p:sp>
    </p:spTree>
    <p:extLst>
      <p:ext uri="{BB962C8B-B14F-4D97-AF65-F5344CB8AC3E}">
        <p14:creationId xmlns:p14="http://schemas.microsoft.com/office/powerpoint/2010/main" val="27341558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eaLnBrk="0" hangingPunct="0">
              <a:defRPr/>
            </a:lvl1pPr>
          </a:lstStyle>
          <a:p>
            <a:pPr>
              <a:defRPr/>
            </a:pPr>
            <a:endParaRPr lang="cs-CZ"/>
          </a:p>
        </p:txBody>
      </p:sp>
      <p:sp>
        <p:nvSpPr>
          <p:cNvPr id="3" name="Rectangle 8"/>
          <p:cNvSpPr>
            <a:spLocks noGrp="1" noChangeArrowheads="1"/>
          </p:cNvSpPr>
          <p:nvPr>
            <p:ph type="ftr" sz="quarter" idx="11"/>
          </p:nvPr>
        </p:nvSpPr>
        <p:spPr/>
        <p:txBody>
          <a:bodyPr/>
          <a:lstStyle>
            <a:lvl1pPr eaLnBrk="0" hangingPunct="0">
              <a:defRPr/>
            </a:lvl1pPr>
          </a:lstStyle>
          <a:p>
            <a:pPr>
              <a:defRPr/>
            </a:pPr>
            <a:endParaRPr lang="cs-CZ"/>
          </a:p>
        </p:txBody>
      </p:sp>
      <p:sp>
        <p:nvSpPr>
          <p:cNvPr id="4" name="Rectangle 9"/>
          <p:cNvSpPr>
            <a:spLocks noGrp="1" noChangeArrowheads="1"/>
          </p:cNvSpPr>
          <p:nvPr>
            <p:ph type="sldNum" sz="quarter" idx="12"/>
          </p:nvPr>
        </p:nvSpPr>
        <p:spPr/>
        <p:txBody>
          <a:bodyPr/>
          <a:lstStyle>
            <a:lvl1pPr eaLnBrk="0" hangingPunct="0">
              <a:defRPr/>
            </a:lvl1pPr>
          </a:lstStyle>
          <a:p>
            <a:pPr>
              <a:defRPr/>
            </a:pPr>
            <a:fld id="{BE14BBF4-B73F-4422-BA81-EC6E331EA182}" type="slidenum">
              <a:rPr lang="cs-CZ"/>
              <a:pPr>
                <a:defRPr/>
              </a:pPr>
              <a:t>‹#›</a:t>
            </a:fld>
            <a:endParaRPr lang="cs-CZ"/>
          </a:p>
        </p:txBody>
      </p:sp>
    </p:spTree>
    <p:extLst>
      <p:ext uri="{BB962C8B-B14F-4D97-AF65-F5344CB8AC3E}">
        <p14:creationId xmlns:p14="http://schemas.microsoft.com/office/powerpoint/2010/main" val="360095331"/>
      </p:ext>
    </p:extLst>
  </p:cSld>
  <p:clrMapOvr>
    <a:masterClrMapping/>
  </p:clrMapOvr>
  <p:transition spd="slow">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7"/>
          <p:cNvSpPr>
            <a:spLocks noGrp="1" noChangeArrowheads="1"/>
          </p:cNvSpPr>
          <p:nvPr>
            <p:ph type="dt" sz="half" idx="10"/>
          </p:nvPr>
        </p:nvSpPr>
        <p:spPr/>
        <p:txBody>
          <a:bodyPr/>
          <a:lstStyle>
            <a:lvl1pPr eaLnBrk="0" hangingPunct="0">
              <a:defRPr/>
            </a:lvl1pPr>
          </a:lstStyle>
          <a:p>
            <a:pPr>
              <a:defRPr/>
            </a:pPr>
            <a:endParaRPr lang="cs-CZ"/>
          </a:p>
        </p:txBody>
      </p:sp>
      <p:sp>
        <p:nvSpPr>
          <p:cNvPr id="6" name="Rectangle 8"/>
          <p:cNvSpPr>
            <a:spLocks noGrp="1" noChangeArrowheads="1"/>
          </p:cNvSpPr>
          <p:nvPr>
            <p:ph type="ftr" sz="quarter" idx="11"/>
          </p:nvPr>
        </p:nvSpPr>
        <p:spPr/>
        <p:txBody>
          <a:bodyPr/>
          <a:lstStyle>
            <a:lvl1pPr eaLnBrk="0" hangingPunct="0">
              <a:defRPr/>
            </a:lvl1pPr>
          </a:lstStyle>
          <a:p>
            <a:pPr>
              <a:defRPr/>
            </a:pPr>
            <a:endParaRPr lang="cs-CZ"/>
          </a:p>
        </p:txBody>
      </p:sp>
      <p:sp>
        <p:nvSpPr>
          <p:cNvPr id="7" name="Rectangle 9"/>
          <p:cNvSpPr>
            <a:spLocks noGrp="1" noChangeArrowheads="1"/>
          </p:cNvSpPr>
          <p:nvPr>
            <p:ph type="sldNum" sz="quarter" idx="12"/>
          </p:nvPr>
        </p:nvSpPr>
        <p:spPr/>
        <p:txBody>
          <a:bodyPr/>
          <a:lstStyle>
            <a:lvl1pPr eaLnBrk="0" hangingPunct="0">
              <a:defRPr/>
            </a:lvl1pPr>
          </a:lstStyle>
          <a:p>
            <a:pPr>
              <a:defRPr/>
            </a:pPr>
            <a:fld id="{803929F1-5F1F-4B88-82EA-741AD0A8C488}" type="slidenum">
              <a:rPr lang="cs-CZ"/>
              <a:pPr>
                <a:defRPr/>
              </a:pPr>
              <a:t>‹#›</a:t>
            </a:fld>
            <a:endParaRPr lang="cs-CZ"/>
          </a:p>
        </p:txBody>
      </p:sp>
    </p:spTree>
    <p:extLst>
      <p:ext uri="{BB962C8B-B14F-4D97-AF65-F5344CB8AC3E}">
        <p14:creationId xmlns:p14="http://schemas.microsoft.com/office/powerpoint/2010/main" val="3803400019"/>
      </p:ext>
    </p:extLst>
  </p:cSld>
  <p:clrMapOvr>
    <a:masterClrMapping/>
  </p:clrMapOvr>
  <p:transition spd="slow">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7"/>
          <p:cNvSpPr>
            <a:spLocks noGrp="1" noChangeArrowheads="1"/>
          </p:cNvSpPr>
          <p:nvPr>
            <p:ph type="dt" sz="half" idx="10"/>
          </p:nvPr>
        </p:nvSpPr>
        <p:spPr/>
        <p:txBody>
          <a:bodyPr/>
          <a:lstStyle>
            <a:lvl1pPr eaLnBrk="0" hangingPunct="0">
              <a:defRPr/>
            </a:lvl1pPr>
          </a:lstStyle>
          <a:p>
            <a:pPr>
              <a:defRPr/>
            </a:pPr>
            <a:endParaRPr lang="cs-CZ"/>
          </a:p>
        </p:txBody>
      </p:sp>
      <p:sp>
        <p:nvSpPr>
          <p:cNvPr id="6" name="Rectangle 8"/>
          <p:cNvSpPr>
            <a:spLocks noGrp="1" noChangeArrowheads="1"/>
          </p:cNvSpPr>
          <p:nvPr>
            <p:ph type="ftr" sz="quarter" idx="11"/>
          </p:nvPr>
        </p:nvSpPr>
        <p:spPr/>
        <p:txBody>
          <a:bodyPr/>
          <a:lstStyle>
            <a:lvl1pPr eaLnBrk="0" hangingPunct="0">
              <a:defRPr/>
            </a:lvl1pPr>
          </a:lstStyle>
          <a:p>
            <a:pPr>
              <a:defRPr/>
            </a:pPr>
            <a:endParaRPr lang="cs-CZ"/>
          </a:p>
        </p:txBody>
      </p:sp>
      <p:sp>
        <p:nvSpPr>
          <p:cNvPr id="7" name="Rectangle 9"/>
          <p:cNvSpPr>
            <a:spLocks noGrp="1" noChangeArrowheads="1"/>
          </p:cNvSpPr>
          <p:nvPr>
            <p:ph type="sldNum" sz="quarter" idx="12"/>
          </p:nvPr>
        </p:nvSpPr>
        <p:spPr/>
        <p:txBody>
          <a:bodyPr/>
          <a:lstStyle>
            <a:lvl1pPr eaLnBrk="0" hangingPunct="0">
              <a:defRPr/>
            </a:lvl1pPr>
          </a:lstStyle>
          <a:p>
            <a:pPr>
              <a:defRPr/>
            </a:pPr>
            <a:fld id="{D4EB3BC6-004E-406C-B3AC-ECC1F59B7616}" type="slidenum">
              <a:rPr lang="cs-CZ"/>
              <a:pPr>
                <a:defRPr/>
              </a:pPr>
              <a:t>‹#›</a:t>
            </a:fld>
            <a:endParaRPr lang="cs-CZ"/>
          </a:p>
        </p:txBody>
      </p:sp>
    </p:spTree>
    <p:extLst>
      <p:ext uri="{BB962C8B-B14F-4D97-AF65-F5344CB8AC3E}">
        <p14:creationId xmlns:p14="http://schemas.microsoft.com/office/powerpoint/2010/main" val="4217112601"/>
      </p:ext>
    </p:extLst>
  </p:cSld>
  <p:clrMapOvr>
    <a:masterClrMapping/>
  </p:clrMapOvr>
  <p:transition spd="slow">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p:cNvSpPr>
            <a:spLocks noGrp="1" noChangeArrowheads="1"/>
          </p:cNvSpPr>
          <p:nvPr>
            <p:ph type="dt" sz="half" idx="10"/>
          </p:nvPr>
        </p:nvSpPr>
        <p:spPr/>
        <p:txBody>
          <a:bodyPr/>
          <a:lstStyle>
            <a:lvl1pPr eaLnBrk="0" hangingPunct="0">
              <a:defRPr/>
            </a:lvl1pPr>
          </a:lstStyle>
          <a:p>
            <a:pPr>
              <a:defRPr/>
            </a:pPr>
            <a:endParaRPr lang="cs-CZ"/>
          </a:p>
        </p:txBody>
      </p:sp>
      <p:sp>
        <p:nvSpPr>
          <p:cNvPr id="5" name="Rectangle 8"/>
          <p:cNvSpPr>
            <a:spLocks noGrp="1" noChangeArrowheads="1"/>
          </p:cNvSpPr>
          <p:nvPr>
            <p:ph type="ftr" sz="quarter" idx="11"/>
          </p:nvPr>
        </p:nvSpPr>
        <p:spPr/>
        <p:txBody>
          <a:bodyPr/>
          <a:lstStyle>
            <a:lvl1pPr eaLnBrk="0" hangingPunct="0">
              <a:defRPr/>
            </a:lvl1pPr>
          </a:lstStyle>
          <a:p>
            <a:pPr>
              <a:defRPr/>
            </a:pPr>
            <a:endParaRPr lang="cs-CZ"/>
          </a:p>
        </p:txBody>
      </p:sp>
      <p:sp>
        <p:nvSpPr>
          <p:cNvPr id="6" name="Rectangle 9"/>
          <p:cNvSpPr>
            <a:spLocks noGrp="1" noChangeArrowheads="1"/>
          </p:cNvSpPr>
          <p:nvPr>
            <p:ph type="sldNum" sz="quarter" idx="12"/>
          </p:nvPr>
        </p:nvSpPr>
        <p:spPr/>
        <p:txBody>
          <a:bodyPr/>
          <a:lstStyle>
            <a:lvl1pPr eaLnBrk="0" hangingPunct="0">
              <a:defRPr/>
            </a:lvl1pPr>
          </a:lstStyle>
          <a:p>
            <a:pPr>
              <a:defRPr/>
            </a:pPr>
            <a:fld id="{540CAF38-CB54-4947-8DD5-B78D14D222F1}" type="slidenum">
              <a:rPr lang="cs-CZ"/>
              <a:pPr>
                <a:defRPr/>
              </a:pPr>
              <a:t>‹#›</a:t>
            </a:fld>
            <a:endParaRPr lang="cs-CZ"/>
          </a:p>
        </p:txBody>
      </p:sp>
    </p:spTree>
    <p:extLst>
      <p:ext uri="{BB962C8B-B14F-4D97-AF65-F5344CB8AC3E}">
        <p14:creationId xmlns:p14="http://schemas.microsoft.com/office/powerpoint/2010/main" val="1994286310"/>
      </p:ext>
    </p:extLst>
  </p:cSld>
  <p:clrMapOvr>
    <a:masterClrMapping/>
  </p:clrMapOvr>
  <p:transition spd="slow">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8"/>
            <a:ext cx="2743200" cy="582136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38"/>
            <a:ext cx="8026400" cy="582136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p:cNvSpPr>
            <a:spLocks noGrp="1" noChangeArrowheads="1"/>
          </p:cNvSpPr>
          <p:nvPr>
            <p:ph type="dt" sz="half" idx="10"/>
          </p:nvPr>
        </p:nvSpPr>
        <p:spPr/>
        <p:txBody>
          <a:bodyPr/>
          <a:lstStyle>
            <a:lvl1pPr eaLnBrk="0" hangingPunct="0">
              <a:defRPr/>
            </a:lvl1pPr>
          </a:lstStyle>
          <a:p>
            <a:pPr>
              <a:defRPr/>
            </a:pPr>
            <a:endParaRPr lang="cs-CZ"/>
          </a:p>
        </p:txBody>
      </p:sp>
      <p:sp>
        <p:nvSpPr>
          <p:cNvPr id="5" name="Rectangle 8"/>
          <p:cNvSpPr>
            <a:spLocks noGrp="1" noChangeArrowheads="1"/>
          </p:cNvSpPr>
          <p:nvPr>
            <p:ph type="ftr" sz="quarter" idx="11"/>
          </p:nvPr>
        </p:nvSpPr>
        <p:spPr/>
        <p:txBody>
          <a:bodyPr/>
          <a:lstStyle>
            <a:lvl1pPr eaLnBrk="0" hangingPunct="0">
              <a:defRPr/>
            </a:lvl1pPr>
          </a:lstStyle>
          <a:p>
            <a:pPr>
              <a:defRPr/>
            </a:pPr>
            <a:endParaRPr lang="cs-CZ"/>
          </a:p>
        </p:txBody>
      </p:sp>
      <p:sp>
        <p:nvSpPr>
          <p:cNvPr id="6" name="Rectangle 9"/>
          <p:cNvSpPr>
            <a:spLocks noGrp="1" noChangeArrowheads="1"/>
          </p:cNvSpPr>
          <p:nvPr>
            <p:ph type="sldNum" sz="quarter" idx="12"/>
          </p:nvPr>
        </p:nvSpPr>
        <p:spPr/>
        <p:txBody>
          <a:bodyPr/>
          <a:lstStyle>
            <a:lvl1pPr eaLnBrk="0" hangingPunct="0">
              <a:defRPr/>
            </a:lvl1pPr>
          </a:lstStyle>
          <a:p>
            <a:pPr>
              <a:defRPr/>
            </a:pPr>
            <a:fld id="{8DFB312C-90E2-4814-8AC3-A4CB2F1C7A0E}" type="slidenum">
              <a:rPr lang="cs-CZ"/>
              <a:pPr>
                <a:defRPr/>
              </a:pPr>
              <a:t>‹#›</a:t>
            </a:fld>
            <a:endParaRPr lang="cs-CZ"/>
          </a:p>
        </p:txBody>
      </p:sp>
    </p:spTree>
    <p:extLst>
      <p:ext uri="{BB962C8B-B14F-4D97-AF65-F5344CB8AC3E}">
        <p14:creationId xmlns:p14="http://schemas.microsoft.com/office/powerpoint/2010/main" val="2239356459"/>
      </p:ext>
    </p:extLst>
  </p:cSld>
  <p:clrMapOvr>
    <a:masterClrMapping/>
  </p:clrMapOvr>
  <p:transition spd="slow">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427010" name="Rectangle 2">
            <a:extLst>
              <a:ext uri="{FF2B5EF4-FFF2-40B4-BE49-F238E27FC236}">
                <a16:creationId xmlns:a16="http://schemas.microsoft.com/office/drawing/2014/main" id="{D65F000C-986C-8D2D-F699-7EFD7A6A2A5F}"/>
              </a:ext>
            </a:extLst>
          </p:cNvPr>
          <p:cNvSpPr>
            <a:spLocks noGrp="1" noChangeArrowheads="1"/>
          </p:cNvSpPr>
          <p:nvPr>
            <p:ph type="ctrTitle" sz="quarter"/>
          </p:nvPr>
        </p:nvSpPr>
        <p:spPr>
          <a:xfrm>
            <a:off x="914400" y="1676400"/>
            <a:ext cx="10363200" cy="1828800"/>
          </a:xfrm>
        </p:spPr>
        <p:txBody>
          <a:bodyPr/>
          <a:lstStyle>
            <a:lvl1pPr>
              <a:defRPr/>
            </a:lvl1pPr>
          </a:lstStyle>
          <a:p>
            <a:pPr lvl="0"/>
            <a:r>
              <a:rPr lang="cs-CZ" altLang="es-CO" noProof="0"/>
              <a:t>Klepnutím lze upravit styl předlohy nadpisů.</a:t>
            </a:r>
          </a:p>
        </p:txBody>
      </p:sp>
      <p:sp>
        <p:nvSpPr>
          <p:cNvPr id="427011" name="Rectangle 3">
            <a:extLst>
              <a:ext uri="{FF2B5EF4-FFF2-40B4-BE49-F238E27FC236}">
                <a16:creationId xmlns:a16="http://schemas.microsoft.com/office/drawing/2014/main" id="{CA6FED64-730C-69B4-5AD7-00B7078D9DD3}"/>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cs-CZ" altLang="es-CO" noProof="0"/>
              <a:t>Klepnutím lze upravit styl předlohy podnadpisů.</a:t>
            </a:r>
          </a:p>
        </p:txBody>
      </p:sp>
      <p:sp>
        <p:nvSpPr>
          <p:cNvPr id="427012" name="Rectangle 4">
            <a:extLst>
              <a:ext uri="{FF2B5EF4-FFF2-40B4-BE49-F238E27FC236}">
                <a16:creationId xmlns:a16="http://schemas.microsoft.com/office/drawing/2014/main" id="{A6B8F6C6-73C4-45C3-FADD-8CBC1D88B351}"/>
              </a:ext>
            </a:extLst>
          </p:cNvPr>
          <p:cNvSpPr>
            <a:spLocks noGrp="1" noChangeArrowheads="1"/>
          </p:cNvSpPr>
          <p:nvPr>
            <p:ph type="dt" sz="quarter" idx="2"/>
          </p:nvPr>
        </p:nvSpPr>
        <p:spPr/>
        <p:txBody>
          <a:bodyPr/>
          <a:lstStyle>
            <a:lvl1pPr>
              <a:defRPr/>
            </a:lvl1pPr>
          </a:lstStyle>
          <a:p>
            <a:endParaRPr lang="cs-CZ" altLang="es-CO"/>
          </a:p>
        </p:txBody>
      </p:sp>
      <p:sp>
        <p:nvSpPr>
          <p:cNvPr id="427013" name="Rectangle 5">
            <a:extLst>
              <a:ext uri="{FF2B5EF4-FFF2-40B4-BE49-F238E27FC236}">
                <a16:creationId xmlns:a16="http://schemas.microsoft.com/office/drawing/2014/main" id="{048BFE1A-5E9B-3819-F6BE-CD4AC059679E}"/>
              </a:ext>
            </a:extLst>
          </p:cNvPr>
          <p:cNvSpPr>
            <a:spLocks noGrp="1" noChangeArrowheads="1"/>
          </p:cNvSpPr>
          <p:nvPr>
            <p:ph type="ftr" sz="quarter" idx="3"/>
          </p:nvPr>
        </p:nvSpPr>
        <p:spPr/>
        <p:txBody>
          <a:bodyPr/>
          <a:lstStyle>
            <a:lvl1pPr>
              <a:defRPr/>
            </a:lvl1pPr>
          </a:lstStyle>
          <a:p>
            <a:endParaRPr lang="cs-CZ" altLang="es-CO"/>
          </a:p>
        </p:txBody>
      </p:sp>
      <p:sp>
        <p:nvSpPr>
          <p:cNvPr id="427014" name="Rectangle 6">
            <a:extLst>
              <a:ext uri="{FF2B5EF4-FFF2-40B4-BE49-F238E27FC236}">
                <a16:creationId xmlns:a16="http://schemas.microsoft.com/office/drawing/2014/main" id="{F952A744-09A5-CB07-F61E-645D3263E2F0}"/>
              </a:ext>
            </a:extLst>
          </p:cNvPr>
          <p:cNvSpPr>
            <a:spLocks noGrp="1" noChangeArrowheads="1"/>
          </p:cNvSpPr>
          <p:nvPr>
            <p:ph type="sldNum" sz="quarter" idx="4"/>
          </p:nvPr>
        </p:nvSpPr>
        <p:spPr/>
        <p:txBody>
          <a:bodyPr/>
          <a:lstStyle>
            <a:lvl1pPr>
              <a:defRPr/>
            </a:lvl1pPr>
          </a:lstStyle>
          <a:p>
            <a:fld id="{07651BB3-AAD2-4695-9F4F-992F2A632734}" type="slidenum">
              <a:rPr lang="cs-CZ" altLang="es-CO"/>
              <a:pPr/>
              <a:t>‹#›</a:t>
            </a:fld>
            <a:endParaRPr lang="cs-CZ" altLang="es-CO"/>
          </a:p>
        </p:txBody>
      </p:sp>
    </p:spTree>
    <p:extLst>
      <p:ext uri="{BB962C8B-B14F-4D97-AF65-F5344CB8AC3E}">
        <p14:creationId xmlns:p14="http://schemas.microsoft.com/office/powerpoint/2010/main" val="1223307843"/>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F0762A-D3B1-3947-62C8-D79C7D2E236D}"/>
              </a:ext>
            </a:extLst>
          </p:cNvPr>
          <p:cNvSpPr>
            <a:spLocks noGrp="1"/>
          </p:cNvSpPr>
          <p:nvPr>
            <p:ph type="title"/>
          </p:nvPr>
        </p:nvSpPr>
        <p:spPr/>
        <p:txBody>
          <a:bodyPr/>
          <a:lstStyle/>
          <a:p>
            <a:r>
              <a:rPr lang="cs-CZ"/>
              <a:t>Kliknutím lze upravit styl.</a:t>
            </a:r>
            <a:endParaRPr lang="es-CO"/>
          </a:p>
        </p:txBody>
      </p:sp>
      <p:sp>
        <p:nvSpPr>
          <p:cNvPr id="3" name="Zástupný obsah 2">
            <a:extLst>
              <a:ext uri="{FF2B5EF4-FFF2-40B4-BE49-F238E27FC236}">
                <a16:creationId xmlns:a16="http://schemas.microsoft.com/office/drawing/2014/main" id="{E7FAF515-E1D5-2DF5-F2C2-2EF1F7D41D85}"/>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4" name="Zástupný symbol pro datum 3">
            <a:extLst>
              <a:ext uri="{FF2B5EF4-FFF2-40B4-BE49-F238E27FC236}">
                <a16:creationId xmlns:a16="http://schemas.microsoft.com/office/drawing/2014/main" id="{DA108C26-B71D-0785-66AB-9C8ADC11509B}"/>
              </a:ext>
            </a:extLst>
          </p:cNvPr>
          <p:cNvSpPr>
            <a:spLocks noGrp="1"/>
          </p:cNvSpPr>
          <p:nvPr>
            <p:ph type="dt" sz="half" idx="10"/>
          </p:nvPr>
        </p:nvSpPr>
        <p:spPr/>
        <p:txBody>
          <a:bodyPr/>
          <a:lstStyle>
            <a:lvl1pPr>
              <a:defRPr/>
            </a:lvl1pPr>
          </a:lstStyle>
          <a:p>
            <a:endParaRPr lang="cs-CZ" altLang="es-CO"/>
          </a:p>
        </p:txBody>
      </p:sp>
      <p:sp>
        <p:nvSpPr>
          <p:cNvPr id="5" name="Zástupný symbol pro zápatí 4">
            <a:extLst>
              <a:ext uri="{FF2B5EF4-FFF2-40B4-BE49-F238E27FC236}">
                <a16:creationId xmlns:a16="http://schemas.microsoft.com/office/drawing/2014/main" id="{A062C86E-A11A-1183-93B6-68DE3B023491}"/>
              </a:ext>
            </a:extLst>
          </p:cNvPr>
          <p:cNvSpPr>
            <a:spLocks noGrp="1"/>
          </p:cNvSpPr>
          <p:nvPr>
            <p:ph type="ftr" sz="quarter" idx="11"/>
          </p:nvPr>
        </p:nvSpPr>
        <p:spPr/>
        <p:txBody>
          <a:bodyPr/>
          <a:lstStyle>
            <a:lvl1pPr>
              <a:defRPr/>
            </a:lvl1pPr>
          </a:lstStyle>
          <a:p>
            <a:endParaRPr lang="cs-CZ" altLang="es-CO"/>
          </a:p>
        </p:txBody>
      </p:sp>
      <p:sp>
        <p:nvSpPr>
          <p:cNvPr id="6" name="Zástupný symbol pro číslo snímku 5">
            <a:extLst>
              <a:ext uri="{FF2B5EF4-FFF2-40B4-BE49-F238E27FC236}">
                <a16:creationId xmlns:a16="http://schemas.microsoft.com/office/drawing/2014/main" id="{3A9DAD34-57DB-3AD4-DE05-FB017E91F480}"/>
              </a:ext>
            </a:extLst>
          </p:cNvPr>
          <p:cNvSpPr>
            <a:spLocks noGrp="1"/>
          </p:cNvSpPr>
          <p:nvPr>
            <p:ph type="sldNum" sz="quarter" idx="12"/>
          </p:nvPr>
        </p:nvSpPr>
        <p:spPr/>
        <p:txBody>
          <a:bodyPr/>
          <a:lstStyle>
            <a:lvl1pPr>
              <a:defRPr/>
            </a:lvl1pPr>
          </a:lstStyle>
          <a:p>
            <a:fld id="{DBD123A5-2CBF-40F2-A724-67BD086761D1}" type="slidenum">
              <a:rPr lang="cs-CZ" altLang="es-CO"/>
              <a:pPr/>
              <a:t>‹#›</a:t>
            </a:fld>
            <a:endParaRPr lang="cs-CZ" altLang="es-CO"/>
          </a:p>
        </p:txBody>
      </p:sp>
    </p:spTree>
    <p:extLst>
      <p:ext uri="{BB962C8B-B14F-4D97-AF65-F5344CB8AC3E}">
        <p14:creationId xmlns:p14="http://schemas.microsoft.com/office/powerpoint/2010/main" val="3929478694"/>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8B156C-F4FF-4DF7-E1B0-A06D7365D448}"/>
              </a:ext>
            </a:extLst>
          </p:cNvPr>
          <p:cNvSpPr>
            <a:spLocks noGrp="1"/>
          </p:cNvSpPr>
          <p:nvPr>
            <p:ph type="title"/>
          </p:nvPr>
        </p:nvSpPr>
        <p:spPr>
          <a:xfrm>
            <a:off x="831851" y="1709739"/>
            <a:ext cx="10515600" cy="2852737"/>
          </a:xfrm>
        </p:spPr>
        <p:txBody>
          <a:bodyPr anchor="b"/>
          <a:lstStyle>
            <a:lvl1pPr>
              <a:defRPr sz="6000"/>
            </a:lvl1pPr>
          </a:lstStyle>
          <a:p>
            <a:r>
              <a:rPr lang="cs-CZ"/>
              <a:t>Kliknutím lze upravit styl.</a:t>
            </a:r>
            <a:endParaRPr lang="es-CO"/>
          </a:p>
        </p:txBody>
      </p:sp>
      <p:sp>
        <p:nvSpPr>
          <p:cNvPr id="3" name="Zástupný text 2">
            <a:extLst>
              <a:ext uri="{FF2B5EF4-FFF2-40B4-BE49-F238E27FC236}">
                <a16:creationId xmlns:a16="http://schemas.microsoft.com/office/drawing/2014/main" id="{08A04098-91DE-ACBB-123E-DD37D6282DA0}"/>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A7D637E8-FF77-ED13-9F5A-0A633872223F}"/>
              </a:ext>
            </a:extLst>
          </p:cNvPr>
          <p:cNvSpPr>
            <a:spLocks noGrp="1"/>
          </p:cNvSpPr>
          <p:nvPr>
            <p:ph type="dt" sz="half" idx="10"/>
          </p:nvPr>
        </p:nvSpPr>
        <p:spPr/>
        <p:txBody>
          <a:bodyPr/>
          <a:lstStyle>
            <a:lvl1pPr>
              <a:defRPr/>
            </a:lvl1pPr>
          </a:lstStyle>
          <a:p>
            <a:endParaRPr lang="cs-CZ" altLang="es-CO"/>
          </a:p>
        </p:txBody>
      </p:sp>
      <p:sp>
        <p:nvSpPr>
          <p:cNvPr id="5" name="Zástupný symbol pro zápatí 4">
            <a:extLst>
              <a:ext uri="{FF2B5EF4-FFF2-40B4-BE49-F238E27FC236}">
                <a16:creationId xmlns:a16="http://schemas.microsoft.com/office/drawing/2014/main" id="{8FAA058E-4191-9689-7739-53E971EE30B0}"/>
              </a:ext>
            </a:extLst>
          </p:cNvPr>
          <p:cNvSpPr>
            <a:spLocks noGrp="1"/>
          </p:cNvSpPr>
          <p:nvPr>
            <p:ph type="ftr" sz="quarter" idx="11"/>
          </p:nvPr>
        </p:nvSpPr>
        <p:spPr/>
        <p:txBody>
          <a:bodyPr/>
          <a:lstStyle>
            <a:lvl1pPr>
              <a:defRPr/>
            </a:lvl1pPr>
          </a:lstStyle>
          <a:p>
            <a:endParaRPr lang="cs-CZ" altLang="es-CO"/>
          </a:p>
        </p:txBody>
      </p:sp>
      <p:sp>
        <p:nvSpPr>
          <p:cNvPr id="6" name="Zástupný symbol pro číslo snímku 5">
            <a:extLst>
              <a:ext uri="{FF2B5EF4-FFF2-40B4-BE49-F238E27FC236}">
                <a16:creationId xmlns:a16="http://schemas.microsoft.com/office/drawing/2014/main" id="{1810D355-EC7C-ED99-9CFB-2C5606329C73}"/>
              </a:ext>
            </a:extLst>
          </p:cNvPr>
          <p:cNvSpPr>
            <a:spLocks noGrp="1"/>
          </p:cNvSpPr>
          <p:nvPr>
            <p:ph type="sldNum" sz="quarter" idx="12"/>
          </p:nvPr>
        </p:nvSpPr>
        <p:spPr/>
        <p:txBody>
          <a:bodyPr/>
          <a:lstStyle>
            <a:lvl1pPr>
              <a:defRPr/>
            </a:lvl1pPr>
          </a:lstStyle>
          <a:p>
            <a:fld id="{A51684CB-4EBF-420D-A203-C0109560BAF9}" type="slidenum">
              <a:rPr lang="cs-CZ" altLang="es-CO"/>
              <a:pPr/>
              <a:t>‹#›</a:t>
            </a:fld>
            <a:endParaRPr lang="cs-CZ" altLang="es-CO"/>
          </a:p>
        </p:txBody>
      </p:sp>
    </p:spTree>
    <p:extLst>
      <p:ext uri="{BB962C8B-B14F-4D97-AF65-F5344CB8AC3E}">
        <p14:creationId xmlns:p14="http://schemas.microsoft.com/office/powerpoint/2010/main" val="4179697874"/>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3A24CB-1416-4DE2-FA82-937E05EBB232}"/>
              </a:ext>
            </a:extLst>
          </p:cNvPr>
          <p:cNvSpPr>
            <a:spLocks noGrp="1"/>
          </p:cNvSpPr>
          <p:nvPr>
            <p:ph type="title"/>
          </p:nvPr>
        </p:nvSpPr>
        <p:spPr/>
        <p:txBody>
          <a:bodyPr/>
          <a:lstStyle/>
          <a:p>
            <a:r>
              <a:rPr lang="cs-CZ"/>
              <a:t>Kliknutím lze upravit styl.</a:t>
            </a:r>
            <a:endParaRPr lang="es-CO"/>
          </a:p>
        </p:txBody>
      </p:sp>
      <p:sp>
        <p:nvSpPr>
          <p:cNvPr id="3" name="Zástupný obsah 2">
            <a:extLst>
              <a:ext uri="{FF2B5EF4-FFF2-40B4-BE49-F238E27FC236}">
                <a16:creationId xmlns:a16="http://schemas.microsoft.com/office/drawing/2014/main" id="{5FD51A55-2623-F3AA-A09E-E657325C8C52}"/>
              </a:ext>
            </a:extLst>
          </p:cNvPr>
          <p:cNvSpPr>
            <a:spLocks noGrp="1"/>
          </p:cNvSpPr>
          <p:nvPr>
            <p:ph sz="half" idx="1"/>
          </p:nvPr>
        </p:nvSpPr>
        <p:spPr>
          <a:xfrm>
            <a:off x="609600" y="1981200"/>
            <a:ext cx="5384800" cy="4114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4" name="Zástupný obsah 3">
            <a:extLst>
              <a:ext uri="{FF2B5EF4-FFF2-40B4-BE49-F238E27FC236}">
                <a16:creationId xmlns:a16="http://schemas.microsoft.com/office/drawing/2014/main" id="{E4BD482E-51BA-7E25-BFB5-673E691A21B0}"/>
              </a:ext>
            </a:extLst>
          </p:cNvPr>
          <p:cNvSpPr>
            <a:spLocks noGrp="1"/>
          </p:cNvSpPr>
          <p:nvPr>
            <p:ph sz="half" idx="2"/>
          </p:nvPr>
        </p:nvSpPr>
        <p:spPr>
          <a:xfrm>
            <a:off x="6197600" y="1981200"/>
            <a:ext cx="5384800" cy="4114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5" name="Zástupný symbol pro datum 4">
            <a:extLst>
              <a:ext uri="{FF2B5EF4-FFF2-40B4-BE49-F238E27FC236}">
                <a16:creationId xmlns:a16="http://schemas.microsoft.com/office/drawing/2014/main" id="{5CD4CA93-4D0E-AB18-DB7F-D14C3AFE2147}"/>
              </a:ext>
            </a:extLst>
          </p:cNvPr>
          <p:cNvSpPr>
            <a:spLocks noGrp="1"/>
          </p:cNvSpPr>
          <p:nvPr>
            <p:ph type="dt" sz="half" idx="10"/>
          </p:nvPr>
        </p:nvSpPr>
        <p:spPr/>
        <p:txBody>
          <a:bodyPr/>
          <a:lstStyle>
            <a:lvl1pPr>
              <a:defRPr/>
            </a:lvl1pPr>
          </a:lstStyle>
          <a:p>
            <a:endParaRPr lang="cs-CZ" altLang="es-CO"/>
          </a:p>
        </p:txBody>
      </p:sp>
      <p:sp>
        <p:nvSpPr>
          <p:cNvPr id="6" name="Zástupný symbol pro zápatí 5">
            <a:extLst>
              <a:ext uri="{FF2B5EF4-FFF2-40B4-BE49-F238E27FC236}">
                <a16:creationId xmlns:a16="http://schemas.microsoft.com/office/drawing/2014/main" id="{8F9843C2-EE61-42C9-4834-D37FC9B94EF1}"/>
              </a:ext>
            </a:extLst>
          </p:cNvPr>
          <p:cNvSpPr>
            <a:spLocks noGrp="1"/>
          </p:cNvSpPr>
          <p:nvPr>
            <p:ph type="ftr" sz="quarter" idx="11"/>
          </p:nvPr>
        </p:nvSpPr>
        <p:spPr/>
        <p:txBody>
          <a:bodyPr/>
          <a:lstStyle>
            <a:lvl1pPr>
              <a:defRPr/>
            </a:lvl1pPr>
          </a:lstStyle>
          <a:p>
            <a:endParaRPr lang="cs-CZ" altLang="es-CO"/>
          </a:p>
        </p:txBody>
      </p:sp>
      <p:sp>
        <p:nvSpPr>
          <p:cNvPr id="7" name="Zástupný symbol pro číslo snímku 6">
            <a:extLst>
              <a:ext uri="{FF2B5EF4-FFF2-40B4-BE49-F238E27FC236}">
                <a16:creationId xmlns:a16="http://schemas.microsoft.com/office/drawing/2014/main" id="{12AFC68C-5713-64EE-65A3-25F7DBD67638}"/>
              </a:ext>
            </a:extLst>
          </p:cNvPr>
          <p:cNvSpPr>
            <a:spLocks noGrp="1"/>
          </p:cNvSpPr>
          <p:nvPr>
            <p:ph type="sldNum" sz="quarter" idx="12"/>
          </p:nvPr>
        </p:nvSpPr>
        <p:spPr/>
        <p:txBody>
          <a:bodyPr/>
          <a:lstStyle>
            <a:lvl1pPr>
              <a:defRPr/>
            </a:lvl1pPr>
          </a:lstStyle>
          <a:p>
            <a:fld id="{AD8C35F9-4D0B-453A-A001-B255F0BF9AC1}" type="slidenum">
              <a:rPr lang="cs-CZ" altLang="es-CO"/>
              <a:pPr/>
              <a:t>‹#›</a:t>
            </a:fld>
            <a:endParaRPr lang="cs-CZ" altLang="es-CO"/>
          </a:p>
        </p:txBody>
      </p:sp>
    </p:spTree>
    <p:extLst>
      <p:ext uri="{BB962C8B-B14F-4D97-AF65-F5344CB8AC3E}">
        <p14:creationId xmlns:p14="http://schemas.microsoft.com/office/powerpoint/2010/main" val="3449665422"/>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F1BAD-9F00-739F-637B-480EB84EAA7A}"/>
              </a:ext>
            </a:extLst>
          </p:cNvPr>
          <p:cNvSpPr>
            <a:spLocks noGrp="1"/>
          </p:cNvSpPr>
          <p:nvPr>
            <p:ph type="title"/>
          </p:nvPr>
        </p:nvSpPr>
        <p:spPr>
          <a:xfrm>
            <a:off x="840317" y="365126"/>
            <a:ext cx="10515600" cy="1325563"/>
          </a:xfrm>
        </p:spPr>
        <p:txBody>
          <a:bodyPr/>
          <a:lstStyle/>
          <a:p>
            <a:r>
              <a:rPr lang="cs-CZ"/>
              <a:t>Kliknutím lze upravit styl.</a:t>
            </a:r>
            <a:endParaRPr lang="es-CO"/>
          </a:p>
        </p:txBody>
      </p:sp>
      <p:sp>
        <p:nvSpPr>
          <p:cNvPr id="3" name="Zástupný text 2">
            <a:extLst>
              <a:ext uri="{FF2B5EF4-FFF2-40B4-BE49-F238E27FC236}">
                <a16:creationId xmlns:a16="http://schemas.microsoft.com/office/drawing/2014/main" id="{BCE838F2-400C-05A1-4155-AFB8AB5A0DD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7012A357-598D-0F52-DB51-32306033C7C9}"/>
              </a:ext>
            </a:extLst>
          </p:cNvPr>
          <p:cNvSpPr>
            <a:spLocks noGrp="1"/>
          </p:cNvSpPr>
          <p:nvPr>
            <p:ph sz="half" idx="2"/>
          </p:nvPr>
        </p:nvSpPr>
        <p:spPr>
          <a:xfrm>
            <a:off x="840318" y="2505075"/>
            <a:ext cx="5158316"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5" name="Zástupný text 4">
            <a:extLst>
              <a:ext uri="{FF2B5EF4-FFF2-40B4-BE49-F238E27FC236}">
                <a16:creationId xmlns:a16="http://schemas.microsoft.com/office/drawing/2014/main" id="{B436D0EB-0789-E95A-885B-AE340396248E}"/>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DCA5400E-958B-D85F-FB2F-D324A79A884D}"/>
              </a:ext>
            </a:extLst>
          </p:cNvPr>
          <p:cNvSpPr>
            <a:spLocks noGrp="1"/>
          </p:cNvSpPr>
          <p:nvPr>
            <p:ph sz="quarter" idx="4"/>
          </p:nvPr>
        </p:nvSpPr>
        <p:spPr>
          <a:xfrm>
            <a:off x="6172200" y="2505075"/>
            <a:ext cx="518371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7" name="Zástupný symbol pro datum 6">
            <a:extLst>
              <a:ext uri="{FF2B5EF4-FFF2-40B4-BE49-F238E27FC236}">
                <a16:creationId xmlns:a16="http://schemas.microsoft.com/office/drawing/2014/main" id="{545CBE3C-76F0-CE62-0A74-6D83D8B396AD}"/>
              </a:ext>
            </a:extLst>
          </p:cNvPr>
          <p:cNvSpPr>
            <a:spLocks noGrp="1"/>
          </p:cNvSpPr>
          <p:nvPr>
            <p:ph type="dt" sz="half" idx="10"/>
          </p:nvPr>
        </p:nvSpPr>
        <p:spPr/>
        <p:txBody>
          <a:bodyPr/>
          <a:lstStyle>
            <a:lvl1pPr>
              <a:defRPr/>
            </a:lvl1pPr>
          </a:lstStyle>
          <a:p>
            <a:endParaRPr lang="cs-CZ" altLang="es-CO"/>
          </a:p>
        </p:txBody>
      </p:sp>
      <p:sp>
        <p:nvSpPr>
          <p:cNvPr id="8" name="Zástupný symbol pro zápatí 7">
            <a:extLst>
              <a:ext uri="{FF2B5EF4-FFF2-40B4-BE49-F238E27FC236}">
                <a16:creationId xmlns:a16="http://schemas.microsoft.com/office/drawing/2014/main" id="{4D3A1307-77A8-9470-F9E4-8749423E4E5A}"/>
              </a:ext>
            </a:extLst>
          </p:cNvPr>
          <p:cNvSpPr>
            <a:spLocks noGrp="1"/>
          </p:cNvSpPr>
          <p:nvPr>
            <p:ph type="ftr" sz="quarter" idx="11"/>
          </p:nvPr>
        </p:nvSpPr>
        <p:spPr/>
        <p:txBody>
          <a:bodyPr/>
          <a:lstStyle>
            <a:lvl1pPr>
              <a:defRPr/>
            </a:lvl1pPr>
          </a:lstStyle>
          <a:p>
            <a:endParaRPr lang="cs-CZ" altLang="es-CO"/>
          </a:p>
        </p:txBody>
      </p:sp>
      <p:sp>
        <p:nvSpPr>
          <p:cNvPr id="9" name="Zástupný symbol pro číslo snímku 8">
            <a:extLst>
              <a:ext uri="{FF2B5EF4-FFF2-40B4-BE49-F238E27FC236}">
                <a16:creationId xmlns:a16="http://schemas.microsoft.com/office/drawing/2014/main" id="{F851B17A-7FBE-4BD1-48EB-4C3A95F02184}"/>
              </a:ext>
            </a:extLst>
          </p:cNvPr>
          <p:cNvSpPr>
            <a:spLocks noGrp="1"/>
          </p:cNvSpPr>
          <p:nvPr>
            <p:ph type="sldNum" sz="quarter" idx="12"/>
          </p:nvPr>
        </p:nvSpPr>
        <p:spPr/>
        <p:txBody>
          <a:bodyPr/>
          <a:lstStyle>
            <a:lvl1pPr>
              <a:defRPr/>
            </a:lvl1pPr>
          </a:lstStyle>
          <a:p>
            <a:fld id="{20A972D6-767A-471F-B598-5135519D9EDA}" type="slidenum">
              <a:rPr lang="cs-CZ" altLang="es-CO"/>
              <a:pPr/>
              <a:t>‹#›</a:t>
            </a:fld>
            <a:endParaRPr lang="cs-CZ" altLang="es-CO"/>
          </a:p>
        </p:txBody>
      </p:sp>
    </p:spTree>
    <p:extLst>
      <p:ext uri="{BB962C8B-B14F-4D97-AF65-F5344CB8AC3E}">
        <p14:creationId xmlns:p14="http://schemas.microsoft.com/office/powerpoint/2010/main" val="200028581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A2473484-BC27-A3B2-BA93-81F5A5B1E548}"/>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s-CO"/>
          </a:p>
        </p:txBody>
      </p:sp>
      <p:sp>
        <p:nvSpPr>
          <p:cNvPr id="3" name="Zástupný symbol pro svislý text 2">
            <a:extLst>
              <a:ext uri="{FF2B5EF4-FFF2-40B4-BE49-F238E27FC236}">
                <a16:creationId xmlns:a16="http://schemas.microsoft.com/office/drawing/2014/main" id="{C8C31F8D-DC80-B8F6-6346-9F094069C09E}"/>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4" name="Zástupný symbol pro datum 3">
            <a:extLst>
              <a:ext uri="{FF2B5EF4-FFF2-40B4-BE49-F238E27FC236}">
                <a16:creationId xmlns:a16="http://schemas.microsoft.com/office/drawing/2014/main" id="{E33771C2-80F8-8B0C-8B58-0E99A12FB48E}"/>
              </a:ext>
            </a:extLst>
          </p:cNvPr>
          <p:cNvSpPr>
            <a:spLocks noGrp="1"/>
          </p:cNvSpPr>
          <p:nvPr>
            <p:ph type="dt" sz="half" idx="10"/>
          </p:nvPr>
        </p:nvSpPr>
        <p:spPr/>
        <p:txBody>
          <a:bodyPr/>
          <a:lstStyle/>
          <a:p>
            <a:fld id="{0F71976F-C032-4EDD-8E47-D9FB874CDDF2}" type="datetimeFigureOut">
              <a:rPr lang="es-CO" smtClean="0"/>
              <a:t>20/03/2025</a:t>
            </a:fld>
            <a:endParaRPr lang="es-CO"/>
          </a:p>
        </p:txBody>
      </p:sp>
      <p:sp>
        <p:nvSpPr>
          <p:cNvPr id="5" name="Zástupný symbol pro zápatí 4">
            <a:extLst>
              <a:ext uri="{FF2B5EF4-FFF2-40B4-BE49-F238E27FC236}">
                <a16:creationId xmlns:a16="http://schemas.microsoft.com/office/drawing/2014/main" id="{2C02F14C-BD8E-65A8-9F54-CA99B3B5EEFC}"/>
              </a:ext>
            </a:extLst>
          </p:cNvPr>
          <p:cNvSpPr>
            <a:spLocks noGrp="1"/>
          </p:cNvSpPr>
          <p:nvPr>
            <p:ph type="ftr" sz="quarter" idx="11"/>
          </p:nvPr>
        </p:nvSpPr>
        <p:spPr/>
        <p:txBody>
          <a:bodyPr/>
          <a:lstStyle/>
          <a:p>
            <a:endParaRPr lang="es-CO"/>
          </a:p>
        </p:txBody>
      </p:sp>
      <p:sp>
        <p:nvSpPr>
          <p:cNvPr id="6" name="Zástupný symbol pro číslo snímku 5">
            <a:extLst>
              <a:ext uri="{FF2B5EF4-FFF2-40B4-BE49-F238E27FC236}">
                <a16:creationId xmlns:a16="http://schemas.microsoft.com/office/drawing/2014/main" id="{7FF61BA1-5B41-DB0B-8FF8-BBDEF3D6A0C4}"/>
              </a:ext>
            </a:extLst>
          </p:cNvPr>
          <p:cNvSpPr>
            <a:spLocks noGrp="1"/>
          </p:cNvSpPr>
          <p:nvPr>
            <p:ph type="sldNum" sz="quarter" idx="12"/>
          </p:nvPr>
        </p:nvSpPr>
        <p:spPr/>
        <p:txBody>
          <a:bodyPr/>
          <a:lstStyle/>
          <a:p>
            <a:fld id="{F4FE9058-93F2-4478-AA3D-F0977C250554}" type="slidenum">
              <a:rPr lang="es-CO" smtClean="0"/>
              <a:t>‹#›</a:t>
            </a:fld>
            <a:endParaRPr lang="es-CO"/>
          </a:p>
        </p:txBody>
      </p:sp>
    </p:spTree>
    <p:extLst>
      <p:ext uri="{BB962C8B-B14F-4D97-AF65-F5344CB8AC3E}">
        <p14:creationId xmlns:p14="http://schemas.microsoft.com/office/powerpoint/2010/main" val="2876292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2AC9C7-AFBC-B2FF-7337-437368C9795C}"/>
              </a:ext>
            </a:extLst>
          </p:cNvPr>
          <p:cNvSpPr>
            <a:spLocks noGrp="1"/>
          </p:cNvSpPr>
          <p:nvPr>
            <p:ph type="title"/>
          </p:nvPr>
        </p:nvSpPr>
        <p:spPr/>
        <p:txBody>
          <a:bodyPr/>
          <a:lstStyle/>
          <a:p>
            <a:r>
              <a:rPr lang="cs-CZ"/>
              <a:t>Kliknutím lze upravit styl.</a:t>
            </a:r>
            <a:endParaRPr lang="es-CO"/>
          </a:p>
        </p:txBody>
      </p:sp>
      <p:sp>
        <p:nvSpPr>
          <p:cNvPr id="3" name="Zástupný symbol pro datum 2">
            <a:extLst>
              <a:ext uri="{FF2B5EF4-FFF2-40B4-BE49-F238E27FC236}">
                <a16:creationId xmlns:a16="http://schemas.microsoft.com/office/drawing/2014/main" id="{FCA4E65B-4888-DDA5-D65A-D1B970AAFD78}"/>
              </a:ext>
            </a:extLst>
          </p:cNvPr>
          <p:cNvSpPr>
            <a:spLocks noGrp="1"/>
          </p:cNvSpPr>
          <p:nvPr>
            <p:ph type="dt" sz="half" idx="10"/>
          </p:nvPr>
        </p:nvSpPr>
        <p:spPr/>
        <p:txBody>
          <a:bodyPr/>
          <a:lstStyle>
            <a:lvl1pPr>
              <a:defRPr/>
            </a:lvl1pPr>
          </a:lstStyle>
          <a:p>
            <a:endParaRPr lang="cs-CZ" altLang="es-CO"/>
          </a:p>
        </p:txBody>
      </p:sp>
      <p:sp>
        <p:nvSpPr>
          <p:cNvPr id="4" name="Zástupný symbol pro zápatí 3">
            <a:extLst>
              <a:ext uri="{FF2B5EF4-FFF2-40B4-BE49-F238E27FC236}">
                <a16:creationId xmlns:a16="http://schemas.microsoft.com/office/drawing/2014/main" id="{72536D5C-375F-C20E-EFD8-2781138DD078}"/>
              </a:ext>
            </a:extLst>
          </p:cNvPr>
          <p:cNvSpPr>
            <a:spLocks noGrp="1"/>
          </p:cNvSpPr>
          <p:nvPr>
            <p:ph type="ftr" sz="quarter" idx="11"/>
          </p:nvPr>
        </p:nvSpPr>
        <p:spPr/>
        <p:txBody>
          <a:bodyPr/>
          <a:lstStyle>
            <a:lvl1pPr>
              <a:defRPr/>
            </a:lvl1pPr>
          </a:lstStyle>
          <a:p>
            <a:endParaRPr lang="cs-CZ" altLang="es-CO"/>
          </a:p>
        </p:txBody>
      </p:sp>
      <p:sp>
        <p:nvSpPr>
          <p:cNvPr id="5" name="Zástupný symbol pro číslo snímku 4">
            <a:extLst>
              <a:ext uri="{FF2B5EF4-FFF2-40B4-BE49-F238E27FC236}">
                <a16:creationId xmlns:a16="http://schemas.microsoft.com/office/drawing/2014/main" id="{A19E0397-09C2-D98D-587C-8E2A9E88E966}"/>
              </a:ext>
            </a:extLst>
          </p:cNvPr>
          <p:cNvSpPr>
            <a:spLocks noGrp="1"/>
          </p:cNvSpPr>
          <p:nvPr>
            <p:ph type="sldNum" sz="quarter" idx="12"/>
          </p:nvPr>
        </p:nvSpPr>
        <p:spPr/>
        <p:txBody>
          <a:bodyPr/>
          <a:lstStyle>
            <a:lvl1pPr>
              <a:defRPr/>
            </a:lvl1pPr>
          </a:lstStyle>
          <a:p>
            <a:fld id="{2D521071-860F-4FCF-89C3-8A955C164318}" type="slidenum">
              <a:rPr lang="cs-CZ" altLang="es-CO"/>
              <a:pPr/>
              <a:t>‹#›</a:t>
            </a:fld>
            <a:endParaRPr lang="cs-CZ" altLang="es-CO"/>
          </a:p>
        </p:txBody>
      </p:sp>
    </p:spTree>
    <p:extLst>
      <p:ext uri="{BB962C8B-B14F-4D97-AF65-F5344CB8AC3E}">
        <p14:creationId xmlns:p14="http://schemas.microsoft.com/office/powerpoint/2010/main" val="195208571"/>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6121207E-ACBB-14E7-4614-E4AA4E173212}"/>
              </a:ext>
            </a:extLst>
          </p:cNvPr>
          <p:cNvSpPr>
            <a:spLocks noGrp="1"/>
          </p:cNvSpPr>
          <p:nvPr>
            <p:ph type="dt" sz="half" idx="10"/>
          </p:nvPr>
        </p:nvSpPr>
        <p:spPr/>
        <p:txBody>
          <a:bodyPr/>
          <a:lstStyle>
            <a:lvl1pPr>
              <a:defRPr/>
            </a:lvl1pPr>
          </a:lstStyle>
          <a:p>
            <a:endParaRPr lang="cs-CZ" altLang="es-CO"/>
          </a:p>
        </p:txBody>
      </p:sp>
      <p:sp>
        <p:nvSpPr>
          <p:cNvPr id="3" name="Zástupný symbol pro zápatí 2">
            <a:extLst>
              <a:ext uri="{FF2B5EF4-FFF2-40B4-BE49-F238E27FC236}">
                <a16:creationId xmlns:a16="http://schemas.microsoft.com/office/drawing/2014/main" id="{03D73066-9A48-601A-AB4C-E2A50580AAE7}"/>
              </a:ext>
            </a:extLst>
          </p:cNvPr>
          <p:cNvSpPr>
            <a:spLocks noGrp="1"/>
          </p:cNvSpPr>
          <p:nvPr>
            <p:ph type="ftr" sz="quarter" idx="11"/>
          </p:nvPr>
        </p:nvSpPr>
        <p:spPr/>
        <p:txBody>
          <a:bodyPr/>
          <a:lstStyle>
            <a:lvl1pPr>
              <a:defRPr/>
            </a:lvl1pPr>
          </a:lstStyle>
          <a:p>
            <a:endParaRPr lang="cs-CZ" altLang="es-CO"/>
          </a:p>
        </p:txBody>
      </p:sp>
      <p:sp>
        <p:nvSpPr>
          <p:cNvPr id="4" name="Zástupný symbol pro číslo snímku 3">
            <a:extLst>
              <a:ext uri="{FF2B5EF4-FFF2-40B4-BE49-F238E27FC236}">
                <a16:creationId xmlns:a16="http://schemas.microsoft.com/office/drawing/2014/main" id="{BA477779-23FC-6592-11B1-047B33C00077}"/>
              </a:ext>
            </a:extLst>
          </p:cNvPr>
          <p:cNvSpPr>
            <a:spLocks noGrp="1"/>
          </p:cNvSpPr>
          <p:nvPr>
            <p:ph type="sldNum" sz="quarter" idx="12"/>
          </p:nvPr>
        </p:nvSpPr>
        <p:spPr/>
        <p:txBody>
          <a:bodyPr/>
          <a:lstStyle>
            <a:lvl1pPr>
              <a:defRPr/>
            </a:lvl1pPr>
          </a:lstStyle>
          <a:p>
            <a:fld id="{A83AF549-DBC2-4DF3-AFC8-42310CC44CAF}" type="slidenum">
              <a:rPr lang="cs-CZ" altLang="es-CO"/>
              <a:pPr/>
              <a:t>‹#›</a:t>
            </a:fld>
            <a:endParaRPr lang="cs-CZ" altLang="es-CO"/>
          </a:p>
        </p:txBody>
      </p:sp>
    </p:spTree>
    <p:extLst>
      <p:ext uri="{BB962C8B-B14F-4D97-AF65-F5344CB8AC3E}">
        <p14:creationId xmlns:p14="http://schemas.microsoft.com/office/powerpoint/2010/main" val="3184501673"/>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EF3BAA-9B05-4EB9-5DE7-1AC9A82C6BDA}"/>
              </a:ext>
            </a:extLst>
          </p:cNvPr>
          <p:cNvSpPr>
            <a:spLocks noGrp="1"/>
          </p:cNvSpPr>
          <p:nvPr>
            <p:ph type="title"/>
          </p:nvPr>
        </p:nvSpPr>
        <p:spPr>
          <a:xfrm>
            <a:off x="840318" y="457200"/>
            <a:ext cx="3932767" cy="1600200"/>
          </a:xfrm>
        </p:spPr>
        <p:txBody>
          <a:bodyPr anchor="b"/>
          <a:lstStyle>
            <a:lvl1pPr>
              <a:defRPr sz="3200"/>
            </a:lvl1pPr>
          </a:lstStyle>
          <a:p>
            <a:r>
              <a:rPr lang="cs-CZ"/>
              <a:t>Kliknutím lze upravit styl.</a:t>
            </a:r>
            <a:endParaRPr lang="es-CO"/>
          </a:p>
        </p:txBody>
      </p:sp>
      <p:sp>
        <p:nvSpPr>
          <p:cNvPr id="3" name="Zástupný obsah 2">
            <a:extLst>
              <a:ext uri="{FF2B5EF4-FFF2-40B4-BE49-F238E27FC236}">
                <a16:creationId xmlns:a16="http://schemas.microsoft.com/office/drawing/2014/main" id="{AE58C11E-3EB4-63C5-856C-1F48E6F5880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4" name="Zástupný text 3">
            <a:extLst>
              <a:ext uri="{FF2B5EF4-FFF2-40B4-BE49-F238E27FC236}">
                <a16:creationId xmlns:a16="http://schemas.microsoft.com/office/drawing/2014/main" id="{ABB4E56B-1953-0F3F-338D-57A2BB85601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3FEC1DF-BF0C-02D1-92B2-7EC86A3FE4F0}"/>
              </a:ext>
            </a:extLst>
          </p:cNvPr>
          <p:cNvSpPr>
            <a:spLocks noGrp="1"/>
          </p:cNvSpPr>
          <p:nvPr>
            <p:ph type="dt" sz="half" idx="10"/>
          </p:nvPr>
        </p:nvSpPr>
        <p:spPr/>
        <p:txBody>
          <a:bodyPr/>
          <a:lstStyle>
            <a:lvl1pPr>
              <a:defRPr/>
            </a:lvl1pPr>
          </a:lstStyle>
          <a:p>
            <a:endParaRPr lang="cs-CZ" altLang="es-CO"/>
          </a:p>
        </p:txBody>
      </p:sp>
      <p:sp>
        <p:nvSpPr>
          <p:cNvPr id="6" name="Zástupný symbol pro zápatí 5">
            <a:extLst>
              <a:ext uri="{FF2B5EF4-FFF2-40B4-BE49-F238E27FC236}">
                <a16:creationId xmlns:a16="http://schemas.microsoft.com/office/drawing/2014/main" id="{1CD00493-159A-B3B2-9AF1-D958C827C7C7}"/>
              </a:ext>
            </a:extLst>
          </p:cNvPr>
          <p:cNvSpPr>
            <a:spLocks noGrp="1"/>
          </p:cNvSpPr>
          <p:nvPr>
            <p:ph type="ftr" sz="quarter" idx="11"/>
          </p:nvPr>
        </p:nvSpPr>
        <p:spPr/>
        <p:txBody>
          <a:bodyPr/>
          <a:lstStyle>
            <a:lvl1pPr>
              <a:defRPr/>
            </a:lvl1pPr>
          </a:lstStyle>
          <a:p>
            <a:endParaRPr lang="cs-CZ" altLang="es-CO"/>
          </a:p>
        </p:txBody>
      </p:sp>
      <p:sp>
        <p:nvSpPr>
          <p:cNvPr id="7" name="Zástupný symbol pro číslo snímku 6">
            <a:extLst>
              <a:ext uri="{FF2B5EF4-FFF2-40B4-BE49-F238E27FC236}">
                <a16:creationId xmlns:a16="http://schemas.microsoft.com/office/drawing/2014/main" id="{4F034593-128E-0443-A85F-B82827C29610}"/>
              </a:ext>
            </a:extLst>
          </p:cNvPr>
          <p:cNvSpPr>
            <a:spLocks noGrp="1"/>
          </p:cNvSpPr>
          <p:nvPr>
            <p:ph type="sldNum" sz="quarter" idx="12"/>
          </p:nvPr>
        </p:nvSpPr>
        <p:spPr/>
        <p:txBody>
          <a:bodyPr/>
          <a:lstStyle>
            <a:lvl1pPr>
              <a:defRPr/>
            </a:lvl1pPr>
          </a:lstStyle>
          <a:p>
            <a:fld id="{AA1237F1-021A-4ECE-B0FB-AE6547814DBE}" type="slidenum">
              <a:rPr lang="cs-CZ" altLang="es-CO"/>
              <a:pPr/>
              <a:t>‹#›</a:t>
            </a:fld>
            <a:endParaRPr lang="cs-CZ" altLang="es-CO"/>
          </a:p>
        </p:txBody>
      </p:sp>
    </p:spTree>
    <p:extLst>
      <p:ext uri="{BB962C8B-B14F-4D97-AF65-F5344CB8AC3E}">
        <p14:creationId xmlns:p14="http://schemas.microsoft.com/office/powerpoint/2010/main" val="314812565"/>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D37D1B-7FE6-0FAC-0176-DCC40B045E4C}"/>
              </a:ext>
            </a:extLst>
          </p:cNvPr>
          <p:cNvSpPr>
            <a:spLocks noGrp="1"/>
          </p:cNvSpPr>
          <p:nvPr>
            <p:ph type="title"/>
          </p:nvPr>
        </p:nvSpPr>
        <p:spPr>
          <a:xfrm>
            <a:off x="840318" y="457200"/>
            <a:ext cx="3932767" cy="1600200"/>
          </a:xfrm>
        </p:spPr>
        <p:txBody>
          <a:bodyPr anchor="b"/>
          <a:lstStyle>
            <a:lvl1pPr>
              <a:defRPr sz="3200"/>
            </a:lvl1pPr>
          </a:lstStyle>
          <a:p>
            <a:r>
              <a:rPr lang="cs-CZ"/>
              <a:t>Kliknutím lze upravit styl.</a:t>
            </a:r>
            <a:endParaRPr lang="es-CO"/>
          </a:p>
        </p:txBody>
      </p:sp>
      <p:sp>
        <p:nvSpPr>
          <p:cNvPr id="3" name="Zástupný symbol obrázku 2">
            <a:extLst>
              <a:ext uri="{FF2B5EF4-FFF2-40B4-BE49-F238E27FC236}">
                <a16:creationId xmlns:a16="http://schemas.microsoft.com/office/drawing/2014/main" id="{57979A81-17E1-2F3A-A430-352414E8489A}"/>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Zástupný text 3">
            <a:extLst>
              <a:ext uri="{FF2B5EF4-FFF2-40B4-BE49-F238E27FC236}">
                <a16:creationId xmlns:a16="http://schemas.microsoft.com/office/drawing/2014/main" id="{F1D3E71C-24EA-63A7-FDBE-2D06B8A1B13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3AD3CD0-426C-4C5C-9982-7A704137BAC5}"/>
              </a:ext>
            </a:extLst>
          </p:cNvPr>
          <p:cNvSpPr>
            <a:spLocks noGrp="1"/>
          </p:cNvSpPr>
          <p:nvPr>
            <p:ph type="dt" sz="half" idx="10"/>
          </p:nvPr>
        </p:nvSpPr>
        <p:spPr/>
        <p:txBody>
          <a:bodyPr/>
          <a:lstStyle>
            <a:lvl1pPr>
              <a:defRPr/>
            </a:lvl1pPr>
          </a:lstStyle>
          <a:p>
            <a:endParaRPr lang="cs-CZ" altLang="es-CO"/>
          </a:p>
        </p:txBody>
      </p:sp>
      <p:sp>
        <p:nvSpPr>
          <p:cNvPr id="6" name="Zástupný symbol pro zápatí 5">
            <a:extLst>
              <a:ext uri="{FF2B5EF4-FFF2-40B4-BE49-F238E27FC236}">
                <a16:creationId xmlns:a16="http://schemas.microsoft.com/office/drawing/2014/main" id="{40AC16D9-1D86-D362-8E8A-A59163E8A9AA}"/>
              </a:ext>
            </a:extLst>
          </p:cNvPr>
          <p:cNvSpPr>
            <a:spLocks noGrp="1"/>
          </p:cNvSpPr>
          <p:nvPr>
            <p:ph type="ftr" sz="quarter" idx="11"/>
          </p:nvPr>
        </p:nvSpPr>
        <p:spPr/>
        <p:txBody>
          <a:bodyPr/>
          <a:lstStyle>
            <a:lvl1pPr>
              <a:defRPr/>
            </a:lvl1pPr>
          </a:lstStyle>
          <a:p>
            <a:endParaRPr lang="cs-CZ" altLang="es-CO"/>
          </a:p>
        </p:txBody>
      </p:sp>
      <p:sp>
        <p:nvSpPr>
          <p:cNvPr id="7" name="Zástupný symbol pro číslo snímku 6">
            <a:extLst>
              <a:ext uri="{FF2B5EF4-FFF2-40B4-BE49-F238E27FC236}">
                <a16:creationId xmlns:a16="http://schemas.microsoft.com/office/drawing/2014/main" id="{D128C24C-F394-545C-A697-CFBF1E51C48C}"/>
              </a:ext>
            </a:extLst>
          </p:cNvPr>
          <p:cNvSpPr>
            <a:spLocks noGrp="1"/>
          </p:cNvSpPr>
          <p:nvPr>
            <p:ph type="sldNum" sz="quarter" idx="12"/>
          </p:nvPr>
        </p:nvSpPr>
        <p:spPr/>
        <p:txBody>
          <a:bodyPr/>
          <a:lstStyle>
            <a:lvl1pPr>
              <a:defRPr/>
            </a:lvl1pPr>
          </a:lstStyle>
          <a:p>
            <a:fld id="{39F45806-BF90-46C1-A3B9-C5F27806C8E7}" type="slidenum">
              <a:rPr lang="cs-CZ" altLang="es-CO"/>
              <a:pPr/>
              <a:t>‹#›</a:t>
            </a:fld>
            <a:endParaRPr lang="cs-CZ" altLang="es-CO"/>
          </a:p>
        </p:txBody>
      </p:sp>
    </p:spTree>
    <p:extLst>
      <p:ext uri="{BB962C8B-B14F-4D97-AF65-F5344CB8AC3E}">
        <p14:creationId xmlns:p14="http://schemas.microsoft.com/office/powerpoint/2010/main" val="2231438460"/>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54A892-C6E8-ACE5-21AD-E84CA4232EB3}"/>
              </a:ext>
            </a:extLst>
          </p:cNvPr>
          <p:cNvSpPr>
            <a:spLocks noGrp="1"/>
          </p:cNvSpPr>
          <p:nvPr>
            <p:ph type="title"/>
          </p:nvPr>
        </p:nvSpPr>
        <p:spPr/>
        <p:txBody>
          <a:bodyPr/>
          <a:lstStyle/>
          <a:p>
            <a:r>
              <a:rPr lang="cs-CZ"/>
              <a:t>Kliknutím lze upravit styl.</a:t>
            </a:r>
            <a:endParaRPr lang="es-CO"/>
          </a:p>
        </p:txBody>
      </p:sp>
      <p:sp>
        <p:nvSpPr>
          <p:cNvPr id="3" name="Zástupný symbol pro svislý text 2">
            <a:extLst>
              <a:ext uri="{FF2B5EF4-FFF2-40B4-BE49-F238E27FC236}">
                <a16:creationId xmlns:a16="http://schemas.microsoft.com/office/drawing/2014/main" id="{AC2DC29D-7580-6C96-C495-0C94E8B27283}"/>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4" name="Zástupný symbol pro datum 3">
            <a:extLst>
              <a:ext uri="{FF2B5EF4-FFF2-40B4-BE49-F238E27FC236}">
                <a16:creationId xmlns:a16="http://schemas.microsoft.com/office/drawing/2014/main" id="{70535067-03D1-9BCD-788E-70EB5FE50285}"/>
              </a:ext>
            </a:extLst>
          </p:cNvPr>
          <p:cNvSpPr>
            <a:spLocks noGrp="1"/>
          </p:cNvSpPr>
          <p:nvPr>
            <p:ph type="dt" sz="half" idx="10"/>
          </p:nvPr>
        </p:nvSpPr>
        <p:spPr/>
        <p:txBody>
          <a:bodyPr/>
          <a:lstStyle>
            <a:lvl1pPr>
              <a:defRPr/>
            </a:lvl1pPr>
          </a:lstStyle>
          <a:p>
            <a:endParaRPr lang="cs-CZ" altLang="es-CO"/>
          </a:p>
        </p:txBody>
      </p:sp>
      <p:sp>
        <p:nvSpPr>
          <p:cNvPr id="5" name="Zástupný symbol pro zápatí 4">
            <a:extLst>
              <a:ext uri="{FF2B5EF4-FFF2-40B4-BE49-F238E27FC236}">
                <a16:creationId xmlns:a16="http://schemas.microsoft.com/office/drawing/2014/main" id="{7C16E7F6-2C69-D009-167F-116D767A7817}"/>
              </a:ext>
            </a:extLst>
          </p:cNvPr>
          <p:cNvSpPr>
            <a:spLocks noGrp="1"/>
          </p:cNvSpPr>
          <p:nvPr>
            <p:ph type="ftr" sz="quarter" idx="11"/>
          </p:nvPr>
        </p:nvSpPr>
        <p:spPr/>
        <p:txBody>
          <a:bodyPr/>
          <a:lstStyle>
            <a:lvl1pPr>
              <a:defRPr/>
            </a:lvl1pPr>
          </a:lstStyle>
          <a:p>
            <a:endParaRPr lang="cs-CZ" altLang="es-CO"/>
          </a:p>
        </p:txBody>
      </p:sp>
      <p:sp>
        <p:nvSpPr>
          <p:cNvPr id="6" name="Zástupný symbol pro číslo snímku 5">
            <a:extLst>
              <a:ext uri="{FF2B5EF4-FFF2-40B4-BE49-F238E27FC236}">
                <a16:creationId xmlns:a16="http://schemas.microsoft.com/office/drawing/2014/main" id="{179AC2BD-B16F-459A-ED7D-ECE810D83AF7}"/>
              </a:ext>
            </a:extLst>
          </p:cNvPr>
          <p:cNvSpPr>
            <a:spLocks noGrp="1"/>
          </p:cNvSpPr>
          <p:nvPr>
            <p:ph type="sldNum" sz="quarter" idx="12"/>
          </p:nvPr>
        </p:nvSpPr>
        <p:spPr/>
        <p:txBody>
          <a:bodyPr/>
          <a:lstStyle>
            <a:lvl1pPr>
              <a:defRPr/>
            </a:lvl1pPr>
          </a:lstStyle>
          <a:p>
            <a:fld id="{D0B13D9C-01B3-4FB0-9015-DC897FC4EFDD}" type="slidenum">
              <a:rPr lang="cs-CZ" altLang="es-CO"/>
              <a:pPr/>
              <a:t>‹#›</a:t>
            </a:fld>
            <a:endParaRPr lang="cs-CZ" altLang="es-CO"/>
          </a:p>
        </p:txBody>
      </p:sp>
    </p:spTree>
    <p:extLst>
      <p:ext uri="{BB962C8B-B14F-4D97-AF65-F5344CB8AC3E}">
        <p14:creationId xmlns:p14="http://schemas.microsoft.com/office/powerpoint/2010/main" val="1519033519"/>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D921C50-2C49-1D5F-4636-A463DDEC030B}"/>
              </a:ext>
            </a:extLst>
          </p:cNvPr>
          <p:cNvSpPr>
            <a:spLocks noGrp="1"/>
          </p:cNvSpPr>
          <p:nvPr>
            <p:ph type="title" orient="vert"/>
          </p:nvPr>
        </p:nvSpPr>
        <p:spPr>
          <a:xfrm>
            <a:off x="8839200" y="381000"/>
            <a:ext cx="2743200" cy="5715000"/>
          </a:xfrm>
        </p:spPr>
        <p:txBody>
          <a:bodyPr vert="eaVert"/>
          <a:lstStyle/>
          <a:p>
            <a:r>
              <a:rPr lang="cs-CZ"/>
              <a:t>Kliknutím lze upravit styl.</a:t>
            </a:r>
            <a:endParaRPr lang="es-CO"/>
          </a:p>
        </p:txBody>
      </p:sp>
      <p:sp>
        <p:nvSpPr>
          <p:cNvPr id="3" name="Zástupný symbol pro svislý text 2">
            <a:extLst>
              <a:ext uri="{FF2B5EF4-FFF2-40B4-BE49-F238E27FC236}">
                <a16:creationId xmlns:a16="http://schemas.microsoft.com/office/drawing/2014/main" id="{7BE794C8-CBF9-F494-7FB4-CE4792D99758}"/>
              </a:ext>
            </a:extLst>
          </p:cNvPr>
          <p:cNvSpPr>
            <a:spLocks noGrp="1"/>
          </p:cNvSpPr>
          <p:nvPr>
            <p:ph type="body" orient="vert" idx="1"/>
          </p:nvPr>
        </p:nvSpPr>
        <p:spPr>
          <a:xfrm>
            <a:off x="609600" y="381000"/>
            <a:ext cx="8026400" cy="57150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4" name="Zástupný symbol pro datum 3">
            <a:extLst>
              <a:ext uri="{FF2B5EF4-FFF2-40B4-BE49-F238E27FC236}">
                <a16:creationId xmlns:a16="http://schemas.microsoft.com/office/drawing/2014/main" id="{CDE9C946-9348-F39A-2793-25E326F75B0F}"/>
              </a:ext>
            </a:extLst>
          </p:cNvPr>
          <p:cNvSpPr>
            <a:spLocks noGrp="1"/>
          </p:cNvSpPr>
          <p:nvPr>
            <p:ph type="dt" sz="half" idx="10"/>
          </p:nvPr>
        </p:nvSpPr>
        <p:spPr/>
        <p:txBody>
          <a:bodyPr/>
          <a:lstStyle>
            <a:lvl1pPr>
              <a:defRPr/>
            </a:lvl1pPr>
          </a:lstStyle>
          <a:p>
            <a:endParaRPr lang="cs-CZ" altLang="es-CO"/>
          </a:p>
        </p:txBody>
      </p:sp>
      <p:sp>
        <p:nvSpPr>
          <p:cNvPr id="5" name="Zástupný symbol pro zápatí 4">
            <a:extLst>
              <a:ext uri="{FF2B5EF4-FFF2-40B4-BE49-F238E27FC236}">
                <a16:creationId xmlns:a16="http://schemas.microsoft.com/office/drawing/2014/main" id="{2A9E69D7-9057-F3D5-B5D5-9EBB9B55831E}"/>
              </a:ext>
            </a:extLst>
          </p:cNvPr>
          <p:cNvSpPr>
            <a:spLocks noGrp="1"/>
          </p:cNvSpPr>
          <p:nvPr>
            <p:ph type="ftr" sz="quarter" idx="11"/>
          </p:nvPr>
        </p:nvSpPr>
        <p:spPr/>
        <p:txBody>
          <a:bodyPr/>
          <a:lstStyle>
            <a:lvl1pPr>
              <a:defRPr/>
            </a:lvl1pPr>
          </a:lstStyle>
          <a:p>
            <a:endParaRPr lang="cs-CZ" altLang="es-CO"/>
          </a:p>
        </p:txBody>
      </p:sp>
      <p:sp>
        <p:nvSpPr>
          <p:cNvPr id="6" name="Zástupný symbol pro číslo snímku 5">
            <a:extLst>
              <a:ext uri="{FF2B5EF4-FFF2-40B4-BE49-F238E27FC236}">
                <a16:creationId xmlns:a16="http://schemas.microsoft.com/office/drawing/2014/main" id="{28ADBE26-3EE6-343E-3183-D263DD7B29FD}"/>
              </a:ext>
            </a:extLst>
          </p:cNvPr>
          <p:cNvSpPr>
            <a:spLocks noGrp="1"/>
          </p:cNvSpPr>
          <p:nvPr>
            <p:ph type="sldNum" sz="quarter" idx="12"/>
          </p:nvPr>
        </p:nvSpPr>
        <p:spPr/>
        <p:txBody>
          <a:bodyPr/>
          <a:lstStyle>
            <a:lvl1pPr>
              <a:defRPr/>
            </a:lvl1pPr>
          </a:lstStyle>
          <a:p>
            <a:fld id="{9B39207C-C340-47D7-8D8A-7624BCDEF4FE}" type="slidenum">
              <a:rPr lang="cs-CZ" altLang="es-CO"/>
              <a:pPr/>
              <a:t>‹#›</a:t>
            </a:fld>
            <a:endParaRPr lang="cs-CZ" altLang="es-CO"/>
          </a:p>
        </p:txBody>
      </p:sp>
    </p:spTree>
    <p:extLst>
      <p:ext uri="{BB962C8B-B14F-4D97-AF65-F5344CB8AC3E}">
        <p14:creationId xmlns:p14="http://schemas.microsoft.com/office/powerpoint/2010/main" val="308752992"/>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716E3F-4340-3453-8C42-DF8DA97763AD}"/>
              </a:ext>
            </a:extLst>
          </p:cNvPr>
          <p:cNvSpPr>
            <a:spLocks noGrp="1"/>
          </p:cNvSpPr>
          <p:nvPr>
            <p:ph type="title"/>
          </p:nvPr>
        </p:nvSpPr>
        <p:spPr>
          <a:xfrm>
            <a:off x="609600" y="381000"/>
            <a:ext cx="10972800" cy="1371600"/>
          </a:xfrm>
        </p:spPr>
        <p:txBody>
          <a:bodyPr/>
          <a:lstStyle/>
          <a:p>
            <a:r>
              <a:rPr lang="cs-CZ"/>
              <a:t>Kliknutím lze upravit styl.</a:t>
            </a:r>
            <a:endParaRPr lang="es-CO"/>
          </a:p>
        </p:txBody>
      </p:sp>
      <p:sp>
        <p:nvSpPr>
          <p:cNvPr id="3" name="Zástupný text 2">
            <a:extLst>
              <a:ext uri="{FF2B5EF4-FFF2-40B4-BE49-F238E27FC236}">
                <a16:creationId xmlns:a16="http://schemas.microsoft.com/office/drawing/2014/main" id="{46ACE733-FD11-BBDA-6CF5-D84E32358B22}"/>
              </a:ext>
            </a:extLst>
          </p:cNvPr>
          <p:cNvSpPr>
            <a:spLocks noGrp="1"/>
          </p:cNvSpPr>
          <p:nvPr>
            <p:ph type="body" sz="half" idx="1"/>
          </p:nvPr>
        </p:nvSpPr>
        <p:spPr>
          <a:xfrm>
            <a:off x="609600" y="1981200"/>
            <a:ext cx="5384800" cy="4114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4" name="Zástupný obsah 3">
            <a:extLst>
              <a:ext uri="{FF2B5EF4-FFF2-40B4-BE49-F238E27FC236}">
                <a16:creationId xmlns:a16="http://schemas.microsoft.com/office/drawing/2014/main" id="{773B1DC2-0B5F-A4FA-AF20-41BAA4FB615A}"/>
              </a:ext>
            </a:extLst>
          </p:cNvPr>
          <p:cNvSpPr>
            <a:spLocks noGrp="1"/>
          </p:cNvSpPr>
          <p:nvPr>
            <p:ph sz="half" idx="2"/>
          </p:nvPr>
        </p:nvSpPr>
        <p:spPr>
          <a:xfrm>
            <a:off x="6197600" y="1981200"/>
            <a:ext cx="5384800" cy="4114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5" name="Zástupný symbol pro datum 4">
            <a:extLst>
              <a:ext uri="{FF2B5EF4-FFF2-40B4-BE49-F238E27FC236}">
                <a16:creationId xmlns:a16="http://schemas.microsoft.com/office/drawing/2014/main" id="{9D611727-182C-6472-94E2-31F80E23537F}"/>
              </a:ext>
            </a:extLst>
          </p:cNvPr>
          <p:cNvSpPr>
            <a:spLocks noGrp="1"/>
          </p:cNvSpPr>
          <p:nvPr>
            <p:ph type="dt" sz="half" idx="10"/>
          </p:nvPr>
        </p:nvSpPr>
        <p:spPr>
          <a:xfrm>
            <a:off x="609600" y="6245225"/>
            <a:ext cx="2844800" cy="476250"/>
          </a:xfrm>
        </p:spPr>
        <p:txBody>
          <a:bodyPr/>
          <a:lstStyle>
            <a:lvl1pPr>
              <a:defRPr/>
            </a:lvl1pPr>
          </a:lstStyle>
          <a:p>
            <a:endParaRPr lang="cs-CZ" altLang="es-CO"/>
          </a:p>
        </p:txBody>
      </p:sp>
      <p:sp>
        <p:nvSpPr>
          <p:cNvPr id="6" name="Zástupný symbol pro zápatí 5">
            <a:extLst>
              <a:ext uri="{FF2B5EF4-FFF2-40B4-BE49-F238E27FC236}">
                <a16:creationId xmlns:a16="http://schemas.microsoft.com/office/drawing/2014/main" id="{8FB653B7-D4FC-FEEB-6ED9-CA4ABE57E7FC}"/>
              </a:ext>
            </a:extLst>
          </p:cNvPr>
          <p:cNvSpPr>
            <a:spLocks noGrp="1"/>
          </p:cNvSpPr>
          <p:nvPr>
            <p:ph type="ftr" sz="quarter" idx="11"/>
          </p:nvPr>
        </p:nvSpPr>
        <p:spPr>
          <a:xfrm>
            <a:off x="4165600" y="6245225"/>
            <a:ext cx="3860800" cy="476250"/>
          </a:xfrm>
        </p:spPr>
        <p:txBody>
          <a:bodyPr/>
          <a:lstStyle>
            <a:lvl1pPr>
              <a:defRPr/>
            </a:lvl1pPr>
          </a:lstStyle>
          <a:p>
            <a:endParaRPr lang="cs-CZ" altLang="es-CO"/>
          </a:p>
        </p:txBody>
      </p:sp>
      <p:sp>
        <p:nvSpPr>
          <p:cNvPr id="7" name="Zástupný symbol pro číslo snímku 6">
            <a:extLst>
              <a:ext uri="{FF2B5EF4-FFF2-40B4-BE49-F238E27FC236}">
                <a16:creationId xmlns:a16="http://schemas.microsoft.com/office/drawing/2014/main" id="{B9AD8656-9E2C-FE79-02D8-C1DE62FC43E9}"/>
              </a:ext>
            </a:extLst>
          </p:cNvPr>
          <p:cNvSpPr>
            <a:spLocks noGrp="1"/>
          </p:cNvSpPr>
          <p:nvPr>
            <p:ph type="sldNum" sz="quarter" idx="12"/>
          </p:nvPr>
        </p:nvSpPr>
        <p:spPr>
          <a:xfrm>
            <a:off x="8737600" y="6245225"/>
            <a:ext cx="2844800" cy="476250"/>
          </a:xfrm>
        </p:spPr>
        <p:txBody>
          <a:bodyPr/>
          <a:lstStyle>
            <a:lvl1pPr>
              <a:defRPr/>
            </a:lvl1pPr>
          </a:lstStyle>
          <a:p>
            <a:fld id="{10D7E573-0E5F-4002-B164-8C609E0EC9EA}" type="slidenum">
              <a:rPr lang="cs-CZ" altLang="es-CO"/>
              <a:pPr/>
              <a:t>‹#›</a:t>
            </a:fld>
            <a:endParaRPr lang="cs-CZ" altLang="es-CO"/>
          </a:p>
        </p:txBody>
      </p:sp>
    </p:spTree>
    <p:extLst>
      <p:ext uri="{BB962C8B-B14F-4D97-AF65-F5344CB8AC3E}">
        <p14:creationId xmlns:p14="http://schemas.microsoft.com/office/powerpoint/2010/main" val="139750874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12776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cs-CZ">
                <a:solidFill>
                  <a:srgbClr val="FFFFFF"/>
                </a:solidFill>
                <a:latin typeface="Arial" charset="0"/>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cs-CZ">
                <a:solidFill>
                  <a:srgbClr val="FFFFFF"/>
                </a:solidFill>
                <a:latin typeface="Arial" charset="0"/>
              </a:endParaRPr>
            </a:p>
          </p:txBody>
        </p:sp>
      </p:grpSp>
      <p:sp>
        <p:nvSpPr>
          <p:cNvPr id="10245" name="Rectangle 5"/>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cs-CZ"/>
              <a:t>Klepnutím lze upravit styl předlohy podnadpisů.</a:t>
            </a:r>
          </a:p>
        </p:txBody>
      </p:sp>
      <p:sp>
        <p:nvSpPr>
          <p:cNvPr id="10249"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r>
              <a:rPr lang="cs-CZ"/>
              <a:t>Klepnutím lze upravit styl předlohy nadpisů.</a:t>
            </a:r>
          </a:p>
        </p:txBody>
      </p:sp>
      <p:sp>
        <p:nvSpPr>
          <p:cNvPr id="7" name="Rectangle 6"/>
          <p:cNvSpPr>
            <a:spLocks noGrp="1" noChangeArrowheads="1"/>
          </p:cNvSpPr>
          <p:nvPr>
            <p:ph type="dt" sz="quarter" idx="10"/>
          </p:nvPr>
        </p:nvSpPr>
        <p:spPr/>
        <p:txBody>
          <a:bodyPr/>
          <a:lstStyle>
            <a:lvl1pPr>
              <a:defRPr/>
            </a:lvl1pPr>
          </a:lstStyle>
          <a:p>
            <a:pPr>
              <a:defRPr/>
            </a:pPr>
            <a:endParaRPr lang="cs-CZ"/>
          </a:p>
        </p:txBody>
      </p:sp>
      <p:sp>
        <p:nvSpPr>
          <p:cNvPr id="8" name="Rectangle 7"/>
          <p:cNvSpPr>
            <a:spLocks noGrp="1" noChangeArrowheads="1"/>
          </p:cNvSpPr>
          <p:nvPr>
            <p:ph type="ftr" sz="quarter" idx="11"/>
          </p:nvPr>
        </p:nvSpPr>
        <p:spPr/>
        <p:txBody>
          <a:bodyPr/>
          <a:lstStyle>
            <a:lvl1pPr>
              <a:defRPr/>
            </a:lvl1pPr>
          </a:lstStyle>
          <a:p>
            <a:pPr>
              <a:defRPr/>
            </a:pPr>
            <a:endParaRPr lang="cs-CZ"/>
          </a:p>
        </p:txBody>
      </p:sp>
      <p:sp>
        <p:nvSpPr>
          <p:cNvPr id="9" name="Rectangle 8"/>
          <p:cNvSpPr>
            <a:spLocks noGrp="1" noChangeArrowheads="1"/>
          </p:cNvSpPr>
          <p:nvPr>
            <p:ph type="sldNum" sz="quarter" idx="12"/>
          </p:nvPr>
        </p:nvSpPr>
        <p:spPr/>
        <p:txBody>
          <a:bodyPr/>
          <a:lstStyle>
            <a:lvl1pPr>
              <a:defRPr/>
            </a:lvl1pPr>
          </a:lstStyle>
          <a:p>
            <a:pPr>
              <a:defRPr/>
            </a:pPr>
            <a:fld id="{371171FC-4A25-4A72-A26A-E8894BEDCE9D}" type="slidenum">
              <a:rPr lang="cs-CZ"/>
              <a:pPr>
                <a:defRPr/>
              </a:pPr>
              <a:t>‹#›</a:t>
            </a:fld>
            <a:endParaRPr lang="cs-CZ"/>
          </a:p>
        </p:txBody>
      </p:sp>
    </p:spTree>
    <p:extLst>
      <p:ext uri="{BB962C8B-B14F-4D97-AF65-F5344CB8AC3E}">
        <p14:creationId xmlns:p14="http://schemas.microsoft.com/office/powerpoint/2010/main" val="1921575626"/>
      </p:ext>
    </p:extLst>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p:cNvSpPr>
            <a:spLocks noGrp="1" noChangeArrowheads="1"/>
          </p:cNvSpPr>
          <p:nvPr>
            <p:ph type="dt" sz="half" idx="10"/>
          </p:nvPr>
        </p:nvSpPr>
        <p:spPr>
          <a:ln/>
        </p:spPr>
        <p:txBody>
          <a:bodyPr/>
          <a:lstStyle>
            <a:lvl1pPr>
              <a:defRPr/>
            </a:lvl1pPr>
          </a:lstStyle>
          <a:p>
            <a:pPr>
              <a:defRPr/>
            </a:pPr>
            <a:endParaRPr lang="cs-CZ"/>
          </a:p>
        </p:txBody>
      </p:sp>
      <p:sp>
        <p:nvSpPr>
          <p:cNvPr id="5" name="Rectangle 8"/>
          <p:cNvSpPr>
            <a:spLocks noGrp="1" noChangeArrowheads="1"/>
          </p:cNvSpPr>
          <p:nvPr>
            <p:ph type="ftr" sz="quarter" idx="11"/>
          </p:nvPr>
        </p:nvSpPr>
        <p:spPr>
          <a:ln/>
        </p:spPr>
        <p:txBody>
          <a:bodyPr/>
          <a:lstStyle>
            <a:lvl1pPr>
              <a:defRPr/>
            </a:lvl1pPr>
          </a:lstStyle>
          <a:p>
            <a:pPr>
              <a:defRPr/>
            </a:pPr>
            <a:endParaRPr lang="cs-CZ"/>
          </a:p>
        </p:txBody>
      </p:sp>
      <p:sp>
        <p:nvSpPr>
          <p:cNvPr id="6" name="Rectangle 9"/>
          <p:cNvSpPr>
            <a:spLocks noGrp="1" noChangeArrowheads="1"/>
          </p:cNvSpPr>
          <p:nvPr>
            <p:ph type="sldNum" sz="quarter" idx="12"/>
          </p:nvPr>
        </p:nvSpPr>
        <p:spPr>
          <a:ln/>
        </p:spPr>
        <p:txBody>
          <a:bodyPr/>
          <a:lstStyle>
            <a:lvl1pPr>
              <a:defRPr/>
            </a:lvl1pPr>
          </a:lstStyle>
          <a:p>
            <a:pPr>
              <a:defRPr/>
            </a:pPr>
            <a:fld id="{934165E7-1685-4292-9FC3-076C7026A4D6}" type="slidenum">
              <a:rPr lang="cs-CZ"/>
              <a:pPr>
                <a:defRPr/>
              </a:pPr>
              <a:t>‹#›</a:t>
            </a:fld>
            <a:endParaRPr lang="cs-CZ"/>
          </a:p>
        </p:txBody>
      </p:sp>
    </p:spTree>
    <p:extLst>
      <p:ext uri="{BB962C8B-B14F-4D97-AF65-F5344CB8AC3E}">
        <p14:creationId xmlns:p14="http://schemas.microsoft.com/office/powerpoint/2010/main" val="323751985"/>
      </p:ext>
    </p:extLst>
  </p:cSld>
  <p:clrMapOvr>
    <a:masterClrMapping/>
  </p:clrMapOvr>
  <p:transition spd="slow">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7"/>
          <p:cNvSpPr>
            <a:spLocks noGrp="1" noChangeArrowheads="1"/>
          </p:cNvSpPr>
          <p:nvPr>
            <p:ph type="dt" sz="half" idx="10"/>
          </p:nvPr>
        </p:nvSpPr>
        <p:spPr>
          <a:ln/>
        </p:spPr>
        <p:txBody>
          <a:bodyPr/>
          <a:lstStyle>
            <a:lvl1pPr>
              <a:defRPr/>
            </a:lvl1pPr>
          </a:lstStyle>
          <a:p>
            <a:pPr>
              <a:defRPr/>
            </a:pPr>
            <a:endParaRPr lang="cs-CZ"/>
          </a:p>
        </p:txBody>
      </p:sp>
      <p:sp>
        <p:nvSpPr>
          <p:cNvPr id="5" name="Rectangle 8"/>
          <p:cNvSpPr>
            <a:spLocks noGrp="1" noChangeArrowheads="1"/>
          </p:cNvSpPr>
          <p:nvPr>
            <p:ph type="ftr" sz="quarter" idx="11"/>
          </p:nvPr>
        </p:nvSpPr>
        <p:spPr>
          <a:ln/>
        </p:spPr>
        <p:txBody>
          <a:bodyPr/>
          <a:lstStyle>
            <a:lvl1pPr>
              <a:defRPr/>
            </a:lvl1pPr>
          </a:lstStyle>
          <a:p>
            <a:pPr>
              <a:defRPr/>
            </a:pPr>
            <a:endParaRPr lang="cs-CZ"/>
          </a:p>
        </p:txBody>
      </p:sp>
      <p:sp>
        <p:nvSpPr>
          <p:cNvPr id="6" name="Rectangle 9"/>
          <p:cNvSpPr>
            <a:spLocks noGrp="1" noChangeArrowheads="1"/>
          </p:cNvSpPr>
          <p:nvPr>
            <p:ph type="sldNum" sz="quarter" idx="12"/>
          </p:nvPr>
        </p:nvSpPr>
        <p:spPr>
          <a:ln/>
        </p:spPr>
        <p:txBody>
          <a:bodyPr/>
          <a:lstStyle>
            <a:lvl1pPr>
              <a:defRPr/>
            </a:lvl1pPr>
          </a:lstStyle>
          <a:p>
            <a:pPr>
              <a:defRPr/>
            </a:pPr>
            <a:fld id="{508E75DA-9805-4136-A9E7-4F4BBC962EE2}" type="slidenum">
              <a:rPr lang="cs-CZ"/>
              <a:pPr>
                <a:defRPr/>
              </a:pPr>
              <a:t>‹#›</a:t>
            </a:fld>
            <a:endParaRPr lang="cs-CZ"/>
          </a:p>
        </p:txBody>
      </p:sp>
    </p:spTree>
    <p:extLst>
      <p:ext uri="{BB962C8B-B14F-4D97-AF65-F5344CB8AC3E}">
        <p14:creationId xmlns:p14="http://schemas.microsoft.com/office/powerpoint/2010/main" val="4084050088"/>
      </p:ext>
    </p:extLst>
  </p:cSld>
  <p:clrMapOvr>
    <a:masterClrMapping/>
  </p:clrMapOvr>
  <p:transition spd="slow">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7"/>
          <p:cNvSpPr>
            <a:spLocks noGrp="1" noChangeArrowheads="1"/>
          </p:cNvSpPr>
          <p:nvPr>
            <p:ph type="dt" sz="half" idx="10"/>
          </p:nvPr>
        </p:nvSpPr>
        <p:spPr>
          <a:ln/>
        </p:spPr>
        <p:txBody>
          <a:bodyPr/>
          <a:lstStyle>
            <a:lvl1pPr>
              <a:defRPr/>
            </a:lvl1pPr>
          </a:lstStyle>
          <a:p>
            <a:pPr>
              <a:defRPr/>
            </a:pPr>
            <a:endParaRPr lang="cs-CZ"/>
          </a:p>
        </p:txBody>
      </p:sp>
      <p:sp>
        <p:nvSpPr>
          <p:cNvPr id="6" name="Rectangle 8"/>
          <p:cNvSpPr>
            <a:spLocks noGrp="1" noChangeArrowheads="1"/>
          </p:cNvSpPr>
          <p:nvPr>
            <p:ph type="ftr" sz="quarter" idx="11"/>
          </p:nvPr>
        </p:nvSpPr>
        <p:spPr>
          <a:ln/>
        </p:spPr>
        <p:txBody>
          <a:bodyPr/>
          <a:lstStyle>
            <a:lvl1pPr>
              <a:defRPr/>
            </a:lvl1pPr>
          </a:lstStyle>
          <a:p>
            <a:pPr>
              <a:defRPr/>
            </a:pP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07D5A66E-CE6F-42D9-AF41-4B796CB6C72F}" type="slidenum">
              <a:rPr lang="cs-CZ"/>
              <a:pPr>
                <a:defRPr/>
              </a:pPr>
              <a:t>‹#›</a:t>
            </a:fld>
            <a:endParaRPr lang="cs-CZ"/>
          </a:p>
        </p:txBody>
      </p:sp>
    </p:spTree>
    <p:extLst>
      <p:ext uri="{BB962C8B-B14F-4D97-AF65-F5344CB8AC3E}">
        <p14:creationId xmlns:p14="http://schemas.microsoft.com/office/powerpoint/2010/main" val="2870497684"/>
      </p:ext>
    </p:extLst>
  </p:cSld>
  <p:clrMapOvr>
    <a:masterClrMapping/>
  </p:clrMapOvr>
  <p:transition spd="slow">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7"/>
          <p:cNvSpPr>
            <a:spLocks noGrp="1" noChangeArrowheads="1"/>
          </p:cNvSpPr>
          <p:nvPr>
            <p:ph type="dt" sz="half" idx="10"/>
          </p:nvPr>
        </p:nvSpPr>
        <p:spPr>
          <a:ln/>
        </p:spPr>
        <p:txBody>
          <a:bodyPr/>
          <a:lstStyle>
            <a:lvl1pPr>
              <a:defRPr/>
            </a:lvl1pPr>
          </a:lstStyle>
          <a:p>
            <a:pPr>
              <a:defRPr/>
            </a:pPr>
            <a:endParaRPr lang="cs-CZ"/>
          </a:p>
        </p:txBody>
      </p:sp>
      <p:sp>
        <p:nvSpPr>
          <p:cNvPr id="8" name="Rectangle 8"/>
          <p:cNvSpPr>
            <a:spLocks noGrp="1" noChangeArrowheads="1"/>
          </p:cNvSpPr>
          <p:nvPr>
            <p:ph type="ftr" sz="quarter" idx="11"/>
          </p:nvPr>
        </p:nvSpPr>
        <p:spPr>
          <a:ln/>
        </p:spPr>
        <p:txBody>
          <a:bodyPr/>
          <a:lstStyle>
            <a:lvl1pPr>
              <a:defRPr/>
            </a:lvl1pPr>
          </a:lstStyle>
          <a:p>
            <a:pPr>
              <a:defRPr/>
            </a:pPr>
            <a:endParaRPr lang="cs-CZ"/>
          </a:p>
        </p:txBody>
      </p:sp>
      <p:sp>
        <p:nvSpPr>
          <p:cNvPr id="9" name="Rectangle 9"/>
          <p:cNvSpPr>
            <a:spLocks noGrp="1" noChangeArrowheads="1"/>
          </p:cNvSpPr>
          <p:nvPr>
            <p:ph type="sldNum" sz="quarter" idx="12"/>
          </p:nvPr>
        </p:nvSpPr>
        <p:spPr>
          <a:ln/>
        </p:spPr>
        <p:txBody>
          <a:bodyPr/>
          <a:lstStyle>
            <a:lvl1pPr>
              <a:defRPr/>
            </a:lvl1pPr>
          </a:lstStyle>
          <a:p>
            <a:pPr>
              <a:defRPr/>
            </a:pPr>
            <a:fld id="{ABF99B3D-C6CF-4C6A-8DEA-9EB1E708856E}" type="slidenum">
              <a:rPr lang="cs-CZ"/>
              <a:pPr>
                <a:defRPr/>
              </a:pPr>
              <a:t>‹#›</a:t>
            </a:fld>
            <a:endParaRPr lang="cs-CZ"/>
          </a:p>
        </p:txBody>
      </p:sp>
    </p:spTree>
    <p:extLst>
      <p:ext uri="{BB962C8B-B14F-4D97-AF65-F5344CB8AC3E}">
        <p14:creationId xmlns:p14="http://schemas.microsoft.com/office/powerpoint/2010/main" val="3304107097"/>
      </p:ext>
    </p:extLst>
  </p:cSld>
  <p:clrMapOvr>
    <a:masterClrMapping/>
  </p:clrMapOvr>
  <p:transition spd="slow">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7"/>
          <p:cNvSpPr>
            <a:spLocks noGrp="1" noChangeArrowheads="1"/>
          </p:cNvSpPr>
          <p:nvPr>
            <p:ph type="dt" sz="half" idx="10"/>
          </p:nvPr>
        </p:nvSpPr>
        <p:spPr>
          <a:ln/>
        </p:spPr>
        <p:txBody>
          <a:bodyPr/>
          <a:lstStyle>
            <a:lvl1pPr>
              <a:defRPr/>
            </a:lvl1pPr>
          </a:lstStyle>
          <a:p>
            <a:pPr>
              <a:defRPr/>
            </a:pPr>
            <a:endParaRPr lang="cs-CZ"/>
          </a:p>
        </p:txBody>
      </p:sp>
      <p:sp>
        <p:nvSpPr>
          <p:cNvPr id="4" name="Rectangle 8"/>
          <p:cNvSpPr>
            <a:spLocks noGrp="1" noChangeArrowheads="1"/>
          </p:cNvSpPr>
          <p:nvPr>
            <p:ph type="ftr" sz="quarter" idx="11"/>
          </p:nvPr>
        </p:nvSpPr>
        <p:spPr>
          <a:ln/>
        </p:spPr>
        <p:txBody>
          <a:bodyPr/>
          <a:lstStyle>
            <a:lvl1pPr>
              <a:defRPr/>
            </a:lvl1pPr>
          </a:lstStyle>
          <a:p>
            <a:pPr>
              <a:defRPr/>
            </a:pPr>
            <a:endParaRPr lang="cs-CZ"/>
          </a:p>
        </p:txBody>
      </p:sp>
      <p:sp>
        <p:nvSpPr>
          <p:cNvPr id="5" name="Rectangle 9"/>
          <p:cNvSpPr>
            <a:spLocks noGrp="1" noChangeArrowheads="1"/>
          </p:cNvSpPr>
          <p:nvPr>
            <p:ph type="sldNum" sz="quarter" idx="12"/>
          </p:nvPr>
        </p:nvSpPr>
        <p:spPr>
          <a:ln/>
        </p:spPr>
        <p:txBody>
          <a:bodyPr/>
          <a:lstStyle>
            <a:lvl1pPr>
              <a:defRPr/>
            </a:lvl1pPr>
          </a:lstStyle>
          <a:p>
            <a:pPr>
              <a:defRPr/>
            </a:pPr>
            <a:fld id="{2FF6E04E-71CB-478A-A7E9-A16704ECDF96}" type="slidenum">
              <a:rPr lang="cs-CZ"/>
              <a:pPr>
                <a:defRPr/>
              </a:pPr>
              <a:t>‹#›</a:t>
            </a:fld>
            <a:endParaRPr lang="cs-CZ"/>
          </a:p>
        </p:txBody>
      </p:sp>
    </p:spTree>
    <p:extLst>
      <p:ext uri="{BB962C8B-B14F-4D97-AF65-F5344CB8AC3E}">
        <p14:creationId xmlns:p14="http://schemas.microsoft.com/office/powerpoint/2010/main" val="836833961"/>
      </p:ext>
    </p:extLst>
  </p:cSld>
  <p:clrMapOvr>
    <a:masterClrMapping/>
  </p:clrMapOvr>
  <p:transition spd="slow">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cs-CZ"/>
          </a:p>
        </p:txBody>
      </p:sp>
      <p:sp>
        <p:nvSpPr>
          <p:cNvPr id="3" name="Rectangle 8"/>
          <p:cNvSpPr>
            <a:spLocks noGrp="1" noChangeArrowheads="1"/>
          </p:cNvSpPr>
          <p:nvPr>
            <p:ph type="ftr" sz="quarter" idx="11"/>
          </p:nvPr>
        </p:nvSpPr>
        <p:spPr>
          <a:ln/>
        </p:spPr>
        <p:txBody>
          <a:bodyPr/>
          <a:lstStyle>
            <a:lvl1pPr>
              <a:defRPr/>
            </a:lvl1pPr>
          </a:lstStyle>
          <a:p>
            <a:pPr>
              <a:defRPr/>
            </a:pPr>
            <a:endParaRPr lang="cs-CZ"/>
          </a:p>
        </p:txBody>
      </p:sp>
      <p:sp>
        <p:nvSpPr>
          <p:cNvPr id="4" name="Rectangle 9"/>
          <p:cNvSpPr>
            <a:spLocks noGrp="1" noChangeArrowheads="1"/>
          </p:cNvSpPr>
          <p:nvPr>
            <p:ph type="sldNum" sz="quarter" idx="12"/>
          </p:nvPr>
        </p:nvSpPr>
        <p:spPr>
          <a:ln/>
        </p:spPr>
        <p:txBody>
          <a:bodyPr/>
          <a:lstStyle>
            <a:lvl1pPr>
              <a:defRPr/>
            </a:lvl1pPr>
          </a:lstStyle>
          <a:p>
            <a:pPr>
              <a:defRPr/>
            </a:pPr>
            <a:fld id="{91E330CF-7F8D-4596-B49E-6E40C3A7430D}" type="slidenum">
              <a:rPr lang="cs-CZ"/>
              <a:pPr>
                <a:defRPr/>
              </a:pPr>
              <a:t>‹#›</a:t>
            </a:fld>
            <a:endParaRPr lang="cs-CZ"/>
          </a:p>
        </p:txBody>
      </p:sp>
    </p:spTree>
    <p:extLst>
      <p:ext uri="{BB962C8B-B14F-4D97-AF65-F5344CB8AC3E}">
        <p14:creationId xmlns:p14="http://schemas.microsoft.com/office/powerpoint/2010/main" val="1872494845"/>
      </p:ext>
    </p:extLst>
  </p:cSld>
  <p:clrMapOvr>
    <a:masterClrMapping/>
  </p:clrMapOvr>
  <p:transition spd="slow">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7"/>
          <p:cNvSpPr>
            <a:spLocks noGrp="1" noChangeArrowheads="1"/>
          </p:cNvSpPr>
          <p:nvPr>
            <p:ph type="dt" sz="half" idx="10"/>
          </p:nvPr>
        </p:nvSpPr>
        <p:spPr>
          <a:ln/>
        </p:spPr>
        <p:txBody>
          <a:bodyPr/>
          <a:lstStyle>
            <a:lvl1pPr>
              <a:defRPr/>
            </a:lvl1pPr>
          </a:lstStyle>
          <a:p>
            <a:pPr>
              <a:defRPr/>
            </a:pPr>
            <a:endParaRPr lang="cs-CZ"/>
          </a:p>
        </p:txBody>
      </p:sp>
      <p:sp>
        <p:nvSpPr>
          <p:cNvPr id="6" name="Rectangle 8"/>
          <p:cNvSpPr>
            <a:spLocks noGrp="1" noChangeArrowheads="1"/>
          </p:cNvSpPr>
          <p:nvPr>
            <p:ph type="ftr" sz="quarter" idx="11"/>
          </p:nvPr>
        </p:nvSpPr>
        <p:spPr>
          <a:ln/>
        </p:spPr>
        <p:txBody>
          <a:bodyPr/>
          <a:lstStyle>
            <a:lvl1pPr>
              <a:defRPr/>
            </a:lvl1pPr>
          </a:lstStyle>
          <a:p>
            <a:pPr>
              <a:defRPr/>
            </a:pP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0D3B2DB5-3869-4EAA-BE65-F48408260173}" type="slidenum">
              <a:rPr lang="cs-CZ"/>
              <a:pPr>
                <a:defRPr/>
              </a:pPr>
              <a:t>‹#›</a:t>
            </a:fld>
            <a:endParaRPr lang="cs-CZ"/>
          </a:p>
        </p:txBody>
      </p:sp>
    </p:spTree>
    <p:extLst>
      <p:ext uri="{BB962C8B-B14F-4D97-AF65-F5344CB8AC3E}">
        <p14:creationId xmlns:p14="http://schemas.microsoft.com/office/powerpoint/2010/main" val="1118775653"/>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C67840-04B4-FCC3-2C5A-D70E83F9C449}"/>
              </a:ext>
            </a:extLst>
          </p:cNvPr>
          <p:cNvSpPr>
            <a:spLocks noGrp="1"/>
          </p:cNvSpPr>
          <p:nvPr>
            <p:ph type="title"/>
          </p:nvPr>
        </p:nvSpPr>
        <p:spPr/>
        <p:txBody>
          <a:bodyPr/>
          <a:lstStyle/>
          <a:p>
            <a:r>
              <a:rPr lang="cs-CZ"/>
              <a:t>Kliknutím lze upravit styl.</a:t>
            </a:r>
            <a:endParaRPr lang="es-CO"/>
          </a:p>
        </p:txBody>
      </p:sp>
      <p:sp>
        <p:nvSpPr>
          <p:cNvPr id="3" name="Zástupný obsah 2">
            <a:extLst>
              <a:ext uri="{FF2B5EF4-FFF2-40B4-BE49-F238E27FC236}">
                <a16:creationId xmlns:a16="http://schemas.microsoft.com/office/drawing/2014/main" id="{4ACC89C9-8EDF-4993-1571-135538F9FDB3}"/>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4" name="Zástupný symbol pro datum 3">
            <a:extLst>
              <a:ext uri="{FF2B5EF4-FFF2-40B4-BE49-F238E27FC236}">
                <a16:creationId xmlns:a16="http://schemas.microsoft.com/office/drawing/2014/main" id="{11F884E5-0A7E-9163-8EB4-DBE81D5F4CF3}"/>
              </a:ext>
            </a:extLst>
          </p:cNvPr>
          <p:cNvSpPr>
            <a:spLocks noGrp="1"/>
          </p:cNvSpPr>
          <p:nvPr>
            <p:ph type="dt" sz="half" idx="10"/>
          </p:nvPr>
        </p:nvSpPr>
        <p:spPr/>
        <p:txBody>
          <a:bodyPr/>
          <a:lstStyle/>
          <a:p>
            <a:fld id="{0F71976F-C032-4EDD-8E47-D9FB874CDDF2}" type="datetimeFigureOut">
              <a:rPr lang="es-CO" smtClean="0"/>
              <a:t>20/03/2025</a:t>
            </a:fld>
            <a:endParaRPr lang="es-CO"/>
          </a:p>
        </p:txBody>
      </p:sp>
      <p:sp>
        <p:nvSpPr>
          <p:cNvPr id="5" name="Zástupný symbol pro zápatí 4">
            <a:extLst>
              <a:ext uri="{FF2B5EF4-FFF2-40B4-BE49-F238E27FC236}">
                <a16:creationId xmlns:a16="http://schemas.microsoft.com/office/drawing/2014/main" id="{3D624016-F758-C487-50BC-C17320342213}"/>
              </a:ext>
            </a:extLst>
          </p:cNvPr>
          <p:cNvSpPr>
            <a:spLocks noGrp="1"/>
          </p:cNvSpPr>
          <p:nvPr>
            <p:ph type="ftr" sz="quarter" idx="11"/>
          </p:nvPr>
        </p:nvSpPr>
        <p:spPr/>
        <p:txBody>
          <a:bodyPr/>
          <a:lstStyle/>
          <a:p>
            <a:endParaRPr lang="es-CO"/>
          </a:p>
        </p:txBody>
      </p:sp>
      <p:sp>
        <p:nvSpPr>
          <p:cNvPr id="6" name="Zástupný symbol pro číslo snímku 5">
            <a:extLst>
              <a:ext uri="{FF2B5EF4-FFF2-40B4-BE49-F238E27FC236}">
                <a16:creationId xmlns:a16="http://schemas.microsoft.com/office/drawing/2014/main" id="{F8678D3A-3C0E-BDB8-F733-020AFEC63A5D}"/>
              </a:ext>
            </a:extLst>
          </p:cNvPr>
          <p:cNvSpPr>
            <a:spLocks noGrp="1"/>
          </p:cNvSpPr>
          <p:nvPr>
            <p:ph type="sldNum" sz="quarter" idx="12"/>
          </p:nvPr>
        </p:nvSpPr>
        <p:spPr/>
        <p:txBody>
          <a:bodyPr/>
          <a:lstStyle/>
          <a:p>
            <a:fld id="{F4FE9058-93F2-4478-AA3D-F0977C250554}" type="slidenum">
              <a:rPr lang="es-CO" smtClean="0"/>
              <a:t>‹#›</a:t>
            </a:fld>
            <a:endParaRPr lang="es-CO"/>
          </a:p>
        </p:txBody>
      </p:sp>
    </p:spTree>
    <p:extLst>
      <p:ext uri="{BB962C8B-B14F-4D97-AF65-F5344CB8AC3E}">
        <p14:creationId xmlns:p14="http://schemas.microsoft.com/office/powerpoint/2010/main" val="1839164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7"/>
          <p:cNvSpPr>
            <a:spLocks noGrp="1" noChangeArrowheads="1"/>
          </p:cNvSpPr>
          <p:nvPr>
            <p:ph type="dt" sz="half" idx="10"/>
          </p:nvPr>
        </p:nvSpPr>
        <p:spPr>
          <a:ln/>
        </p:spPr>
        <p:txBody>
          <a:bodyPr/>
          <a:lstStyle>
            <a:lvl1pPr>
              <a:defRPr/>
            </a:lvl1pPr>
          </a:lstStyle>
          <a:p>
            <a:pPr>
              <a:defRPr/>
            </a:pPr>
            <a:endParaRPr lang="cs-CZ"/>
          </a:p>
        </p:txBody>
      </p:sp>
      <p:sp>
        <p:nvSpPr>
          <p:cNvPr id="6" name="Rectangle 8"/>
          <p:cNvSpPr>
            <a:spLocks noGrp="1" noChangeArrowheads="1"/>
          </p:cNvSpPr>
          <p:nvPr>
            <p:ph type="ftr" sz="quarter" idx="11"/>
          </p:nvPr>
        </p:nvSpPr>
        <p:spPr>
          <a:ln/>
        </p:spPr>
        <p:txBody>
          <a:bodyPr/>
          <a:lstStyle>
            <a:lvl1pPr>
              <a:defRPr/>
            </a:lvl1pPr>
          </a:lstStyle>
          <a:p>
            <a:pPr>
              <a:defRPr/>
            </a:pP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4EB6B073-4D28-4752-964B-1397B811FFDC}" type="slidenum">
              <a:rPr lang="cs-CZ"/>
              <a:pPr>
                <a:defRPr/>
              </a:pPr>
              <a:t>‹#›</a:t>
            </a:fld>
            <a:endParaRPr lang="cs-CZ"/>
          </a:p>
        </p:txBody>
      </p:sp>
    </p:spTree>
    <p:extLst>
      <p:ext uri="{BB962C8B-B14F-4D97-AF65-F5344CB8AC3E}">
        <p14:creationId xmlns:p14="http://schemas.microsoft.com/office/powerpoint/2010/main" val="3523321126"/>
      </p:ext>
    </p:extLst>
  </p:cSld>
  <p:clrMapOvr>
    <a:masterClrMapping/>
  </p:clrMapOvr>
  <p:transition spd="slow">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p:cNvSpPr>
            <a:spLocks noGrp="1" noChangeArrowheads="1"/>
          </p:cNvSpPr>
          <p:nvPr>
            <p:ph type="dt" sz="half" idx="10"/>
          </p:nvPr>
        </p:nvSpPr>
        <p:spPr>
          <a:ln/>
        </p:spPr>
        <p:txBody>
          <a:bodyPr/>
          <a:lstStyle>
            <a:lvl1pPr>
              <a:defRPr/>
            </a:lvl1pPr>
          </a:lstStyle>
          <a:p>
            <a:pPr>
              <a:defRPr/>
            </a:pPr>
            <a:endParaRPr lang="cs-CZ"/>
          </a:p>
        </p:txBody>
      </p:sp>
      <p:sp>
        <p:nvSpPr>
          <p:cNvPr id="5" name="Rectangle 8"/>
          <p:cNvSpPr>
            <a:spLocks noGrp="1" noChangeArrowheads="1"/>
          </p:cNvSpPr>
          <p:nvPr>
            <p:ph type="ftr" sz="quarter" idx="11"/>
          </p:nvPr>
        </p:nvSpPr>
        <p:spPr>
          <a:ln/>
        </p:spPr>
        <p:txBody>
          <a:bodyPr/>
          <a:lstStyle>
            <a:lvl1pPr>
              <a:defRPr/>
            </a:lvl1pPr>
          </a:lstStyle>
          <a:p>
            <a:pPr>
              <a:defRPr/>
            </a:pPr>
            <a:endParaRPr lang="cs-CZ"/>
          </a:p>
        </p:txBody>
      </p:sp>
      <p:sp>
        <p:nvSpPr>
          <p:cNvPr id="6" name="Rectangle 9"/>
          <p:cNvSpPr>
            <a:spLocks noGrp="1" noChangeArrowheads="1"/>
          </p:cNvSpPr>
          <p:nvPr>
            <p:ph type="sldNum" sz="quarter" idx="12"/>
          </p:nvPr>
        </p:nvSpPr>
        <p:spPr>
          <a:ln/>
        </p:spPr>
        <p:txBody>
          <a:bodyPr/>
          <a:lstStyle>
            <a:lvl1pPr>
              <a:defRPr/>
            </a:lvl1pPr>
          </a:lstStyle>
          <a:p>
            <a:pPr>
              <a:defRPr/>
            </a:pPr>
            <a:fld id="{AFB0603E-A5BB-44D7-8567-56C4510C3B2B}" type="slidenum">
              <a:rPr lang="cs-CZ"/>
              <a:pPr>
                <a:defRPr/>
              </a:pPr>
              <a:t>‹#›</a:t>
            </a:fld>
            <a:endParaRPr lang="cs-CZ"/>
          </a:p>
        </p:txBody>
      </p:sp>
    </p:spTree>
    <p:extLst>
      <p:ext uri="{BB962C8B-B14F-4D97-AF65-F5344CB8AC3E}">
        <p14:creationId xmlns:p14="http://schemas.microsoft.com/office/powerpoint/2010/main" val="2248053683"/>
      </p:ext>
    </p:extLst>
  </p:cSld>
  <p:clrMapOvr>
    <a:masterClrMapping/>
  </p:clrMapOvr>
  <p:transition spd="slow">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8"/>
            <a:ext cx="2743200" cy="582136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38"/>
            <a:ext cx="8026400" cy="582136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p:cNvSpPr>
            <a:spLocks noGrp="1" noChangeArrowheads="1"/>
          </p:cNvSpPr>
          <p:nvPr>
            <p:ph type="dt" sz="half" idx="10"/>
          </p:nvPr>
        </p:nvSpPr>
        <p:spPr>
          <a:ln/>
        </p:spPr>
        <p:txBody>
          <a:bodyPr/>
          <a:lstStyle>
            <a:lvl1pPr>
              <a:defRPr/>
            </a:lvl1pPr>
          </a:lstStyle>
          <a:p>
            <a:pPr>
              <a:defRPr/>
            </a:pPr>
            <a:endParaRPr lang="cs-CZ"/>
          </a:p>
        </p:txBody>
      </p:sp>
      <p:sp>
        <p:nvSpPr>
          <p:cNvPr id="5" name="Rectangle 8"/>
          <p:cNvSpPr>
            <a:spLocks noGrp="1" noChangeArrowheads="1"/>
          </p:cNvSpPr>
          <p:nvPr>
            <p:ph type="ftr" sz="quarter" idx="11"/>
          </p:nvPr>
        </p:nvSpPr>
        <p:spPr>
          <a:ln/>
        </p:spPr>
        <p:txBody>
          <a:bodyPr/>
          <a:lstStyle>
            <a:lvl1pPr>
              <a:defRPr/>
            </a:lvl1pPr>
          </a:lstStyle>
          <a:p>
            <a:pPr>
              <a:defRPr/>
            </a:pPr>
            <a:endParaRPr lang="cs-CZ"/>
          </a:p>
        </p:txBody>
      </p:sp>
      <p:sp>
        <p:nvSpPr>
          <p:cNvPr id="6" name="Rectangle 9"/>
          <p:cNvSpPr>
            <a:spLocks noGrp="1" noChangeArrowheads="1"/>
          </p:cNvSpPr>
          <p:nvPr>
            <p:ph type="sldNum" sz="quarter" idx="12"/>
          </p:nvPr>
        </p:nvSpPr>
        <p:spPr>
          <a:ln/>
        </p:spPr>
        <p:txBody>
          <a:bodyPr/>
          <a:lstStyle>
            <a:lvl1pPr>
              <a:defRPr/>
            </a:lvl1pPr>
          </a:lstStyle>
          <a:p>
            <a:pPr>
              <a:defRPr/>
            </a:pPr>
            <a:fld id="{82413E2B-A3D9-46B5-A4CD-C2AC5EFFD73C}" type="slidenum">
              <a:rPr lang="cs-CZ"/>
              <a:pPr>
                <a:defRPr/>
              </a:pPr>
              <a:t>‹#›</a:t>
            </a:fld>
            <a:endParaRPr lang="cs-CZ"/>
          </a:p>
        </p:txBody>
      </p:sp>
    </p:spTree>
    <p:extLst>
      <p:ext uri="{BB962C8B-B14F-4D97-AF65-F5344CB8AC3E}">
        <p14:creationId xmlns:p14="http://schemas.microsoft.com/office/powerpoint/2010/main" val="173970150"/>
      </p:ext>
    </p:extLst>
  </p:cSld>
  <p:clrMapOvr>
    <a:masterClrMapping/>
  </p:clrMapOvr>
  <p:transition spd="slow">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480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0A5DA6E4-471F-4E1E-92BC-F0DE0B797D08}" type="slidenum">
              <a:rPr lang="cs-CZ"/>
              <a:pPr>
                <a:defRPr/>
              </a:pPr>
              <a:t>‹#›</a:t>
            </a:fld>
            <a:endParaRPr lang="cs-CZ"/>
          </a:p>
        </p:txBody>
      </p:sp>
    </p:spTree>
    <p:extLst>
      <p:ext uri="{BB962C8B-B14F-4D97-AF65-F5344CB8AC3E}">
        <p14:creationId xmlns:p14="http://schemas.microsoft.com/office/powerpoint/2010/main" val="3355071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EB1A6CE7-97D2-4178-BD0C-0902086322E3}"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1669788073"/>
      </p:ext>
    </p:extLst>
  </p:cSld>
  <p:clrMapOvr>
    <a:masterClrMapping/>
  </p:clrMapOvr>
  <p:transition spd="slow">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6DDE8766-0E90-43F9-80A1-F3AC1A355EDA}"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3839760912"/>
      </p:ext>
    </p:extLst>
  </p:cSld>
  <p:clrMapOvr>
    <a:masterClrMapping/>
  </p:clrMapOvr>
  <p:transition spd="slow">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761AC6-B539-494E-92D0-89A053113E9A}"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3624071823"/>
      </p:ext>
    </p:extLst>
  </p:cSld>
  <p:clrMapOvr>
    <a:masterClrMapping/>
  </p:clrMapOvr>
  <p:transition spd="slow">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88486A4-E21E-47AC-9D65-5019F2A5DDC1}"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2234765146"/>
      </p:ext>
    </p:extLst>
  </p:cSld>
  <p:clrMapOvr>
    <a:masterClrMapping/>
  </p:clrMapOvr>
  <p:transition spd="slow">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C5B0A79A-AB47-4ADA-A8C1-8E879D4D6B44}"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380891984"/>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F25C33-382B-4CBF-28A0-467F3A86B5A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s-CO"/>
          </a:p>
        </p:txBody>
      </p:sp>
      <p:sp>
        <p:nvSpPr>
          <p:cNvPr id="3" name="Zástupný text 2">
            <a:extLst>
              <a:ext uri="{FF2B5EF4-FFF2-40B4-BE49-F238E27FC236}">
                <a16:creationId xmlns:a16="http://schemas.microsoft.com/office/drawing/2014/main" id="{256EFBFC-E3F9-5DC8-A271-19B530E60C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FAEE742F-B6E5-4A5B-3E4F-0072DF364DFE}"/>
              </a:ext>
            </a:extLst>
          </p:cNvPr>
          <p:cNvSpPr>
            <a:spLocks noGrp="1"/>
          </p:cNvSpPr>
          <p:nvPr>
            <p:ph type="dt" sz="half" idx="10"/>
          </p:nvPr>
        </p:nvSpPr>
        <p:spPr/>
        <p:txBody>
          <a:bodyPr/>
          <a:lstStyle/>
          <a:p>
            <a:fld id="{0F71976F-C032-4EDD-8E47-D9FB874CDDF2}" type="datetimeFigureOut">
              <a:rPr lang="es-CO" smtClean="0"/>
              <a:t>20/03/2025</a:t>
            </a:fld>
            <a:endParaRPr lang="es-CO"/>
          </a:p>
        </p:txBody>
      </p:sp>
      <p:sp>
        <p:nvSpPr>
          <p:cNvPr id="5" name="Zástupný symbol pro zápatí 4">
            <a:extLst>
              <a:ext uri="{FF2B5EF4-FFF2-40B4-BE49-F238E27FC236}">
                <a16:creationId xmlns:a16="http://schemas.microsoft.com/office/drawing/2014/main" id="{DB53E135-52BC-CC77-848C-010B130A7699}"/>
              </a:ext>
            </a:extLst>
          </p:cNvPr>
          <p:cNvSpPr>
            <a:spLocks noGrp="1"/>
          </p:cNvSpPr>
          <p:nvPr>
            <p:ph type="ftr" sz="quarter" idx="11"/>
          </p:nvPr>
        </p:nvSpPr>
        <p:spPr/>
        <p:txBody>
          <a:bodyPr/>
          <a:lstStyle/>
          <a:p>
            <a:endParaRPr lang="es-CO"/>
          </a:p>
        </p:txBody>
      </p:sp>
      <p:sp>
        <p:nvSpPr>
          <p:cNvPr id="6" name="Zástupný symbol pro číslo snímku 5">
            <a:extLst>
              <a:ext uri="{FF2B5EF4-FFF2-40B4-BE49-F238E27FC236}">
                <a16:creationId xmlns:a16="http://schemas.microsoft.com/office/drawing/2014/main" id="{1DB279D1-2EB2-81A0-9CBE-01BFD8B2583B}"/>
              </a:ext>
            </a:extLst>
          </p:cNvPr>
          <p:cNvSpPr>
            <a:spLocks noGrp="1"/>
          </p:cNvSpPr>
          <p:nvPr>
            <p:ph type="sldNum" sz="quarter" idx="12"/>
          </p:nvPr>
        </p:nvSpPr>
        <p:spPr/>
        <p:txBody>
          <a:bodyPr/>
          <a:lstStyle/>
          <a:p>
            <a:fld id="{F4FE9058-93F2-4478-AA3D-F0977C250554}" type="slidenum">
              <a:rPr lang="es-CO" smtClean="0"/>
              <a:t>‹#›</a:t>
            </a:fld>
            <a:endParaRPr lang="es-CO"/>
          </a:p>
        </p:txBody>
      </p:sp>
    </p:spTree>
    <p:extLst>
      <p:ext uri="{BB962C8B-B14F-4D97-AF65-F5344CB8AC3E}">
        <p14:creationId xmlns:p14="http://schemas.microsoft.com/office/powerpoint/2010/main" val="35111177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F23B373E-51F4-4263-BDDB-7F68E0B343EB}"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823725948"/>
      </p:ext>
    </p:extLst>
  </p:cSld>
  <p:clrMapOvr>
    <a:masterClrMapping/>
  </p:clrMapOvr>
  <p:transition spd="slow">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763C077B-D4DB-476F-A325-443031DD1921}"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3088465699"/>
      </p:ext>
    </p:extLst>
  </p:cSld>
  <p:clrMapOvr>
    <a:masterClrMapping/>
  </p:clrMapOvr>
  <p:transition spd="slow">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75D6B5B2-AFB0-4430-B2A4-212C292BD140}"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1572185994"/>
      </p:ext>
    </p:extLst>
  </p:cSld>
  <p:clrMapOvr>
    <a:masterClrMapping/>
  </p:clrMapOvr>
  <p:transition spd="slow">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5966A080-0076-4520-ACB1-8D5F19D54BAE}"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2435641760"/>
      </p:ext>
    </p:extLst>
  </p:cSld>
  <p:clrMapOvr>
    <a:masterClrMapping/>
  </p:clrMapOvr>
  <p:transition spd="slow">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F4DC80F-6760-447F-B9F7-1F5A46B411EF}"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2080926946"/>
      </p:ext>
    </p:extLst>
  </p:cSld>
  <p:clrMapOvr>
    <a:masterClrMapping/>
  </p:clrMapOvr>
  <p:transition spd="slow">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8"/>
            <a:ext cx="2743200" cy="582136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38"/>
            <a:ext cx="8026400" cy="582136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8139FB0-146A-40A7-A5AD-1D33F557F758}"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1614666030"/>
      </p:ext>
    </p:extLst>
  </p:cSld>
  <p:clrMapOvr>
    <a:masterClrMapping/>
  </p:clrMapOvr>
  <p:transition spd="slow">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69D30B51-BBF5-4020-8A1F-87E4EEC58CD6}" type="slidenum">
              <a:rPr lang="cs-CZ"/>
              <a:pPr>
                <a:defRPr/>
              </a:pPr>
              <a:t>‹#›</a:t>
            </a:fld>
            <a:endParaRPr lang="cs-CZ"/>
          </a:p>
        </p:txBody>
      </p:sp>
    </p:spTree>
    <p:extLst>
      <p:ext uri="{BB962C8B-B14F-4D97-AF65-F5344CB8AC3E}">
        <p14:creationId xmlns:p14="http://schemas.microsoft.com/office/powerpoint/2010/main" val="3172661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7CBB953-7A74-4BB7-BB75-11BA14040D30}" type="slidenum">
              <a:rPr lang="cs-CZ"/>
              <a:pPr>
                <a:defRPr/>
              </a:pPr>
              <a:t>‹#›</a:t>
            </a:fld>
            <a:endParaRPr lang="cs-CZ"/>
          </a:p>
        </p:txBody>
      </p:sp>
    </p:spTree>
    <p:extLst>
      <p:ext uri="{BB962C8B-B14F-4D97-AF65-F5344CB8AC3E}">
        <p14:creationId xmlns:p14="http://schemas.microsoft.com/office/powerpoint/2010/main" val="675508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4CE86EC-A643-4DE2-81F8-879B380DA96D}" type="slidenum">
              <a:rPr lang="cs-CZ"/>
              <a:pPr>
                <a:defRPr/>
              </a:pPr>
              <a:t>‹#›</a:t>
            </a:fld>
            <a:endParaRPr lang="cs-CZ"/>
          </a:p>
        </p:txBody>
      </p:sp>
    </p:spTree>
    <p:extLst>
      <p:ext uri="{BB962C8B-B14F-4D97-AF65-F5344CB8AC3E}">
        <p14:creationId xmlns:p14="http://schemas.microsoft.com/office/powerpoint/2010/main" val="2307954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326FC8BB-6620-4DCC-B657-954A150C39BB}" type="slidenum">
              <a:rPr lang="cs-CZ"/>
              <a:pPr>
                <a:defRPr/>
              </a:pPr>
              <a:t>‹#›</a:t>
            </a:fld>
            <a:endParaRPr lang="cs-CZ"/>
          </a:p>
        </p:txBody>
      </p:sp>
    </p:spTree>
    <p:extLst>
      <p:ext uri="{BB962C8B-B14F-4D97-AF65-F5344CB8AC3E}">
        <p14:creationId xmlns:p14="http://schemas.microsoft.com/office/powerpoint/2010/main" val="60217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40EA6F-0AE6-EC78-561C-B8B4E9964A43}"/>
              </a:ext>
            </a:extLst>
          </p:cNvPr>
          <p:cNvSpPr>
            <a:spLocks noGrp="1"/>
          </p:cNvSpPr>
          <p:nvPr>
            <p:ph type="title"/>
          </p:nvPr>
        </p:nvSpPr>
        <p:spPr/>
        <p:txBody>
          <a:bodyPr/>
          <a:lstStyle/>
          <a:p>
            <a:r>
              <a:rPr lang="cs-CZ"/>
              <a:t>Kliknutím lze upravit styl.</a:t>
            </a:r>
            <a:endParaRPr lang="es-CO"/>
          </a:p>
        </p:txBody>
      </p:sp>
      <p:sp>
        <p:nvSpPr>
          <p:cNvPr id="3" name="Zástupný obsah 2">
            <a:extLst>
              <a:ext uri="{FF2B5EF4-FFF2-40B4-BE49-F238E27FC236}">
                <a16:creationId xmlns:a16="http://schemas.microsoft.com/office/drawing/2014/main" id="{E4507EB8-E5AD-4AAB-A023-E85F32477191}"/>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4" name="Zástupný obsah 3">
            <a:extLst>
              <a:ext uri="{FF2B5EF4-FFF2-40B4-BE49-F238E27FC236}">
                <a16:creationId xmlns:a16="http://schemas.microsoft.com/office/drawing/2014/main" id="{0E3C5A4A-80A2-AA17-AECC-EBDF3999E7C8}"/>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5" name="Zástupný symbol pro datum 4">
            <a:extLst>
              <a:ext uri="{FF2B5EF4-FFF2-40B4-BE49-F238E27FC236}">
                <a16:creationId xmlns:a16="http://schemas.microsoft.com/office/drawing/2014/main" id="{C1D661BA-9C4E-3CDF-77E7-E0EFDBE0C6E9}"/>
              </a:ext>
            </a:extLst>
          </p:cNvPr>
          <p:cNvSpPr>
            <a:spLocks noGrp="1"/>
          </p:cNvSpPr>
          <p:nvPr>
            <p:ph type="dt" sz="half" idx="10"/>
          </p:nvPr>
        </p:nvSpPr>
        <p:spPr/>
        <p:txBody>
          <a:bodyPr/>
          <a:lstStyle/>
          <a:p>
            <a:fld id="{0F71976F-C032-4EDD-8E47-D9FB874CDDF2}" type="datetimeFigureOut">
              <a:rPr lang="es-CO" smtClean="0"/>
              <a:t>20/03/2025</a:t>
            </a:fld>
            <a:endParaRPr lang="es-CO"/>
          </a:p>
        </p:txBody>
      </p:sp>
      <p:sp>
        <p:nvSpPr>
          <p:cNvPr id="6" name="Zástupný symbol pro zápatí 5">
            <a:extLst>
              <a:ext uri="{FF2B5EF4-FFF2-40B4-BE49-F238E27FC236}">
                <a16:creationId xmlns:a16="http://schemas.microsoft.com/office/drawing/2014/main" id="{A6D3697C-4E19-63EE-797F-3C90FDC91C96}"/>
              </a:ext>
            </a:extLst>
          </p:cNvPr>
          <p:cNvSpPr>
            <a:spLocks noGrp="1"/>
          </p:cNvSpPr>
          <p:nvPr>
            <p:ph type="ftr" sz="quarter" idx="11"/>
          </p:nvPr>
        </p:nvSpPr>
        <p:spPr/>
        <p:txBody>
          <a:bodyPr/>
          <a:lstStyle/>
          <a:p>
            <a:endParaRPr lang="es-CO"/>
          </a:p>
        </p:txBody>
      </p:sp>
      <p:sp>
        <p:nvSpPr>
          <p:cNvPr id="7" name="Zástupný symbol pro číslo snímku 6">
            <a:extLst>
              <a:ext uri="{FF2B5EF4-FFF2-40B4-BE49-F238E27FC236}">
                <a16:creationId xmlns:a16="http://schemas.microsoft.com/office/drawing/2014/main" id="{32E7A4FB-F461-830B-CF08-736977C010E2}"/>
              </a:ext>
            </a:extLst>
          </p:cNvPr>
          <p:cNvSpPr>
            <a:spLocks noGrp="1"/>
          </p:cNvSpPr>
          <p:nvPr>
            <p:ph type="sldNum" sz="quarter" idx="12"/>
          </p:nvPr>
        </p:nvSpPr>
        <p:spPr/>
        <p:txBody>
          <a:bodyPr/>
          <a:lstStyle/>
          <a:p>
            <a:fld id="{F4FE9058-93F2-4478-AA3D-F0977C250554}" type="slidenum">
              <a:rPr lang="es-CO" smtClean="0"/>
              <a:t>‹#›</a:t>
            </a:fld>
            <a:endParaRPr lang="es-CO"/>
          </a:p>
        </p:txBody>
      </p:sp>
    </p:spTree>
    <p:extLst>
      <p:ext uri="{BB962C8B-B14F-4D97-AF65-F5344CB8AC3E}">
        <p14:creationId xmlns:p14="http://schemas.microsoft.com/office/powerpoint/2010/main" val="26213167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C98BB349-E953-4CD8-B5B9-AD3D7EB5DFAC}" type="slidenum">
              <a:rPr lang="cs-CZ"/>
              <a:pPr>
                <a:defRPr/>
              </a:pPr>
              <a:t>‹#›</a:t>
            </a:fld>
            <a:endParaRPr lang="cs-CZ"/>
          </a:p>
        </p:txBody>
      </p:sp>
    </p:spTree>
    <p:extLst>
      <p:ext uri="{BB962C8B-B14F-4D97-AF65-F5344CB8AC3E}">
        <p14:creationId xmlns:p14="http://schemas.microsoft.com/office/powerpoint/2010/main" val="25381767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1C0395E8-3F5B-459F-84AB-1B8E8F20A30B}" type="slidenum">
              <a:rPr lang="cs-CZ"/>
              <a:pPr>
                <a:defRPr/>
              </a:pPr>
              <a:t>‹#›</a:t>
            </a:fld>
            <a:endParaRPr lang="cs-CZ"/>
          </a:p>
        </p:txBody>
      </p:sp>
    </p:spTree>
    <p:extLst>
      <p:ext uri="{BB962C8B-B14F-4D97-AF65-F5344CB8AC3E}">
        <p14:creationId xmlns:p14="http://schemas.microsoft.com/office/powerpoint/2010/main" val="2671751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3A48D4EE-B36D-4D43-A272-B9490829D374}" type="slidenum">
              <a:rPr lang="cs-CZ"/>
              <a:pPr>
                <a:defRPr/>
              </a:pPr>
              <a:t>‹#›</a:t>
            </a:fld>
            <a:endParaRPr lang="cs-CZ"/>
          </a:p>
        </p:txBody>
      </p:sp>
    </p:spTree>
    <p:extLst>
      <p:ext uri="{BB962C8B-B14F-4D97-AF65-F5344CB8AC3E}">
        <p14:creationId xmlns:p14="http://schemas.microsoft.com/office/powerpoint/2010/main" val="2665013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6E1B4168-1FFC-4611-8AEF-9655B1AB64A0}" type="slidenum">
              <a:rPr lang="cs-CZ"/>
              <a:pPr>
                <a:defRPr/>
              </a:pPr>
              <a:t>‹#›</a:t>
            </a:fld>
            <a:endParaRPr lang="cs-CZ"/>
          </a:p>
        </p:txBody>
      </p:sp>
    </p:spTree>
    <p:extLst>
      <p:ext uri="{BB962C8B-B14F-4D97-AF65-F5344CB8AC3E}">
        <p14:creationId xmlns:p14="http://schemas.microsoft.com/office/powerpoint/2010/main" val="595976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AF062316-5C44-4DD7-AF12-E7BC9D4826EA}" type="slidenum">
              <a:rPr lang="cs-CZ"/>
              <a:pPr>
                <a:defRPr/>
              </a:pPr>
              <a:t>‹#›</a:t>
            </a:fld>
            <a:endParaRPr lang="cs-CZ"/>
          </a:p>
        </p:txBody>
      </p:sp>
    </p:spTree>
    <p:extLst>
      <p:ext uri="{BB962C8B-B14F-4D97-AF65-F5344CB8AC3E}">
        <p14:creationId xmlns:p14="http://schemas.microsoft.com/office/powerpoint/2010/main" val="1577760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C9EF6555-2FBF-4D69-8B38-B4004AFE70FE}" type="slidenum">
              <a:rPr lang="cs-CZ"/>
              <a:pPr>
                <a:defRPr/>
              </a:pPr>
              <a:t>‹#›</a:t>
            </a:fld>
            <a:endParaRPr lang="cs-CZ"/>
          </a:p>
        </p:txBody>
      </p:sp>
    </p:spTree>
    <p:extLst>
      <p:ext uri="{BB962C8B-B14F-4D97-AF65-F5344CB8AC3E}">
        <p14:creationId xmlns:p14="http://schemas.microsoft.com/office/powerpoint/2010/main" val="41191816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52F3F83-F9B3-4D2A-8501-2537DC84E6DB}" type="slidenum">
              <a:rPr lang="cs-CZ"/>
              <a:pPr>
                <a:defRPr/>
              </a:pPr>
              <a:t>‹#›</a:t>
            </a:fld>
            <a:endParaRPr lang="cs-CZ"/>
          </a:p>
        </p:txBody>
      </p:sp>
    </p:spTree>
    <p:extLst>
      <p:ext uri="{BB962C8B-B14F-4D97-AF65-F5344CB8AC3E}">
        <p14:creationId xmlns:p14="http://schemas.microsoft.com/office/powerpoint/2010/main" val="37823155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4" name="Freeform 2"/>
          <p:cNvSpPr>
            <a:spLocks/>
          </p:cNvSpPr>
          <p:nvPr/>
        </p:nvSpPr>
        <p:spPr bwMode="gray">
          <a:xfrm>
            <a:off x="920752" y="3340101"/>
            <a:ext cx="10204449"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eaLnBrk="0" hangingPunct="0">
              <a:defRPr/>
            </a:pPr>
            <a:endParaRPr lang="cs-CZ" sz="2400">
              <a:solidFill>
                <a:srgbClr val="333333"/>
              </a:solidFill>
              <a:latin typeface="Comic Sans MS" pitchFamily="66" charset="0"/>
            </a:endParaRPr>
          </a:p>
        </p:txBody>
      </p:sp>
      <p:sp>
        <p:nvSpPr>
          <p:cNvPr id="3075" name="Rectangle 3"/>
          <p:cNvSpPr>
            <a:spLocks noGrp="1" noChangeArrowheads="1"/>
          </p:cNvSpPr>
          <p:nvPr>
            <p:ph type="ctrTitle"/>
          </p:nvPr>
        </p:nvSpPr>
        <p:spPr>
          <a:xfrm>
            <a:off x="914400" y="2133600"/>
            <a:ext cx="10363200" cy="1295400"/>
          </a:xfrm>
        </p:spPr>
        <p:txBody>
          <a:bodyPr/>
          <a:lstStyle>
            <a:lvl1pPr>
              <a:defRPr/>
            </a:lvl1pPr>
          </a:lstStyle>
          <a:p>
            <a:r>
              <a:rPr lang="en-CA"/>
              <a:t>Klepnutím upravíte styl předlohy nadpisu.</a:t>
            </a:r>
          </a:p>
        </p:txBody>
      </p:sp>
      <p:sp>
        <p:nvSpPr>
          <p:cNvPr id="3076" name="Rectangle 4"/>
          <p:cNvSpPr>
            <a:spLocks noGrp="1" noChangeArrowheads="1"/>
          </p:cNvSpPr>
          <p:nvPr>
            <p:ph type="subTitle" idx="1"/>
          </p:nvPr>
        </p:nvSpPr>
        <p:spPr>
          <a:xfrm>
            <a:off x="1828800" y="3886200"/>
            <a:ext cx="8534400" cy="1752600"/>
          </a:xfrm>
        </p:spPr>
        <p:txBody>
          <a:bodyPr/>
          <a:lstStyle>
            <a:lvl1pPr marL="0" indent="0" algn="ctr">
              <a:buFont typeface="Monotype Sorts" pitchFamily="2" charset="2"/>
              <a:buNone/>
              <a:defRPr/>
            </a:lvl1pPr>
          </a:lstStyle>
          <a:p>
            <a:r>
              <a:rPr lang="en-CA"/>
              <a:t>Klepnutím upravíte styl předlohy podnadpisu.</a:t>
            </a:r>
          </a:p>
        </p:txBody>
      </p:sp>
      <p:sp>
        <p:nvSpPr>
          <p:cNvPr id="5" name="Rectangle 5"/>
          <p:cNvSpPr>
            <a:spLocks noGrp="1" noChangeArrowheads="1"/>
          </p:cNvSpPr>
          <p:nvPr>
            <p:ph type="dt" sz="half" idx="10"/>
          </p:nvPr>
        </p:nvSpPr>
        <p:spPr/>
        <p:txBody>
          <a:bodyPr/>
          <a:lstStyle>
            <a:lvl1pPr>
              <a:defRPr smtClean="0">
                <a:solidFill>
                  <a:srgbClr val="578963"/>
                </a:solidFill>
              </a:defRPr>
            </a:lvl1pPr>
          </a:lstStyle>
          <a:p>
            <a:pPr>
              <a:defRPr/>
            </a:pPr>
            <a:endParaRPr lang="en-CA"/>
          </a:p>
        </p:txBody>
      </p:sp>
      <p:sp>
        <p:nvSpPr>
          <p:cNvPr id="6" name="Rectangle 6"/>
          <p:cNvSpPr>
            <a:spLocks noGrp="1" noChangeArrowheads="1"/>
          </p:cNvSpPr>
          <p:nvPr>
            <p:ph type="ftr" sz="quarter" idx="11"/>
          </p:nvPr>
        </p:nvSpPr>
        <p:spPr/>
        <p:txBody>
          <a:bodyPr/>
          <a:lstStyle>
            <a:lvl1pPr>
              <a:defRPr smtClean="0">
                <a:solidFill>
                  <a:srgbClr val="578963"/>
                </a:solidFill>
              </a:defRPr>
            </a:lvl1pPr>
          </a:lstStyle>
          <a:p>
            <a:pPr>
              <a:defRPr/>
            </a:pPr>
            <a:endParaRPr lang="en-CA"/>
          </a:p>
        </p:txBody>
      </p:sp>
      <p:sp>
        <p:nvSpPr>
          <p:cNvPr id="7" name="Rectangle 7"/>
          <p:cNvSpPr>
            <a:spLocks noGrp="1" noChangeArrowheads="1"/>
          </p:cNvSpPr>
          <p:nvPr>
            <p:ph type="sldNum" sz="quarter" idx="12"/>
          </p:nvPr>
        </p:nvSpPr>
        <p:spPr/>
        <p:txBody>
          <a:bodyPr/>
          <a:lstStyle>
            <a:lvl1pPr>
              <a:defRPr smtClean="0">
                <a:solidFill>
                  <a:srgbClr val="578963"/>
                </a:solidFill>
              </a:defRPr>
            </a:lvl1pPr>
          </a:lstStyle>
          <a:p>
            <a:pPr>
              <a:defRPr/>
            </a:pPr>
            <a:fld id="{DE9D48A4-4EA6-48AB-87C7-615EF9F3D98D}" type="slidenum">
              <a:rPr lang="en-CA"/>
              <a:pPr>
                <a:defRPr/>
              </a:pPr>
              <a:t>‹#›</a:t>
            </a:fld>
            <a:endParaRPr lang="en-CA"/>
          </a:p>
        </p:txBody>
      </p:sp>
    </p:spTree>
    <p:extLst>
      <p:ext uri="{BB962C8B-B14F-4D97-AF65-F5344CB8AC3E}">
        <p14:creationId xmlns:p14="http://schemas.microsoft.com/office/powerpoint/2010/main" val="41470965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CA">
              <a:solidFill>
                <a:srgbClr val="57896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CA">
              <a:solidFill>
                <a:srgbClr val="57896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0556E5-D9C5-485D-B311-4B32DC3D344F}" type="slidenum">
              <a:rPr lang="en-CA">
                <a:solidFill>
                  <a:srgbClr val="578963"/>
                </a:solidFill>
              </a:rPr>
              <a:pPr>
                <a:defRPr/>
              </a:pPr>
              <a:t>‹#›</a:t>
            </a:fld>
            <a:endParaRPr lang="en-CA">
              <a:solidFill>
                <a:srgbClr val="578963"/>
              </a:solidFill>
            </a:endParaRPr>
          </a:p>
        </p:txBody>
      </p:sp>
    </p:spTree>
    <p:extLst>
      <p:ext uri="{BB962C8B-B14F-4D97-AF65-F5344CB8AC3E}">
        <p14:creationId xmlns:p14="http://schemas.microsoft.com/office/powerpoint/2010/main" val="262271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en-CA">
              <a:solidFill>
                <a:srgbClr val="57896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CA">
              <a:solidFill>
                <a:srgbClr val="57896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B7E5E1-ADFB-4B85-9602-5AEDA027BA57}" type="slidenum">
              <a:rPr lang="en-CA">
                <a:solidFill>
                  <a:srgbClr val="578963"/>
                </a:solidFill>
              </a:rPr>
              <a:pPr>
                <a:defRPr/>
              </a:pPr>
              <a:t>‹#›</a:t>
            </a:fld>
            <a:endParaRPr lang="en-CA">
              <a:solidFill>
                <a:srgbClr val="578963"/>
              </a:solidFill>
            </a:endParaRPr>
          </a:p>
        </p:txBody>
      </p:sp>
    </p:spTree>
    <p:extLst>
      <p:ext uri="{BB962C8B-B14F-4D97-AF65-F5344CB8AC3E}">
        <p14:creationId xmlns:p14="http://schemas.microsoft.com/office/powerpoint/2010/main" val="117057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1BA29F-8BF8-4469-72EC-DA3DE1AFA616}"/>
              </a:ext>
            </a:extLst>
          </p:cNvPr>
          <p:cNvSpPr>
            <a:spLocks noGrp="1"/>
          </p:cNvSpPr>
          <p:nvPr>
            <p:ph type="title"/>
          </p:nvPr>
        </p:nvSpPr>
        <p:spPr>
          <a:xfrm>
            <a:off x="839788" y="365125"/>
            <a:ext cx="10515600" cy="1325563"/>
          </a:xfrm>
        </p:spPr>
        <p:txBody>
          <a:bodyPr/>
          <a:lstStyle/>
          <a:p>
            <a:r>
              <a:rPr lang="cs-CZ"/>
              <a:t>Kliknutím lze upravit styl.</a:t>
            </a:r>
            <a:endParaRPr lang="es-CO"/>
          </a:p>
        </p:txBody>
      </p:sp>
      <p:sp>
        <p:nvSpPr>
          <p:cNvPr id="3" name="Zástupný text 2">
            <a:extLst>
              <a:ext uri="{FF2B5EF4-FFF2-40B4-BE49-F238E27FC236}">
                <a16:creationId xmlns:a16="http://schemas.microsoft.com/office/drawing/2014/main" id="{37045034-8021-2F0E-6CF8-D8C8DBD95B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991B9DB-12E7-18C1-C6DA-69FDC6C1896D}"/>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5" name="Zástupný text 4">
            <a:extLst>
              <a:ext uri="{FF2B5EF4-FFF2-40B4-BE49-F238E27FC236}">
                <a16:creationId xmlns:a16="http://schemas.microsoft.com/office/drawing/2014/main" id="{E076536C-24CF-FDE7-4C01-6A5469EFE7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F248AB0B-F99D-3411-085D-C964C30FC68B}"/>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7" name="Zástupný symbol pro datum 6">
            <a:extLst>
              <a:ext uri="{FF2B5EF4-FFF2-40B4-BE49-F238E27FC236}">
                <a16:creationId xmlns:a16="http://schemas.microsoft.com/office/drawing/2014/main" id="{E9F1BCC9-A796-83FB-0C0B-648B3A885DC4}"/>
              </a:ext>
            </a:extLst>
          </p:cNvPr>
          <p:cNvSpPr>
            <a:spLocks noGrp="1"/>
          </p:cNvSpPr>
          <p:nvPr>
            <p:ph type="dt" sz="half" idx="10"/>
          </p:nvPr>
        </p:nvSpPr>
        <p:spPr/>
        <p:txBody>
          <a:bodyPr/>
          <a:lstStyle/>
          <a:p>
            <a:fld id="{0F71976F-C032-4EDD-8E47-D9FB874CDDF2}" type="datetimeFigureOut">
              <a:rPr lang="es-CO" smtClean="0"/>
              <a:t>20/03/2025</a:t>
            </a:fld>
            <a:endParaRPr lang="es-CO"/>
          </a:p>
        </p:txBody>
      </p:sp>
      <p:sp>
        <p:nvSpPr>
          <p:cNvPr id="8" name="Zástupný symbol pro zápatí 7">
            <a:extLst>
              <a:ext uri="{FF2B5EF4-FFF2-40B4-BE49-F238E27FC236}">
                <a16:creationId xmlns:a16="http://schemas.microsoft.com/office/drawing/2014/main" id="{6AB1CD74-583E-DCFA-1AA6-4097CE6E4D07}"/>
              </a:ext>
            </a:extLst>
          </p:cNvPr>
          <p:cNvSpPr>
            <a:spLocks noGrp="1"/>
          </p:cNvSpPr>
          <p:nvPr>
            <p:ph type="ftr" sz="quarter" idx="11"/>
          </p:nvPr>
        </p:nvSpPr>
        <p:spPr/>
        <p:txBody>
          <a:bodyPr/>
          <a:lstStyle/>
          <a:p>
            <a:endParaRPr lang="es-CO"/>
          </a:p>
        </p:txBody>
      </p:sp>
      <p:sp>
        <p:nvSpPr>
          <p:cNvPr id="9" name="Zástupný symbol pro číslo snímku 8">
            <a:extLst>
              <a:ext uri="{FF2B5EF4-FFF2-40B4-BE49-F238E27FC236}">
                <a16:creationId xmlns:a16="http://schemas.microsoft.com/office/drawing/2014/main" id="{4FD46E9A-4DE7-9A8A-4334-04AC546CA3AA}"/>
              </a:ext>
            </a:extLst>
          </p:cNvPr>
          <p:cNvSpPr>
            <a:spLocks noGrp="1"/>
          </p:cNvSpPr>
          <p:nvPr>
            <p:ph type="sldNum" sz="quarter" idx="12"/>
          </p:nvPr>
        </p:nvSpPr>
        <p:spPr/>
        <p:txBody>
          <a:bodyPr/>
          <a:lstStyle/>
          <a:p>
            <a:fld id="{F4FE9058-93F2-4478-AA3D-F0977C250554}" type="slidenum">
              <a:rPr lang="es-CO" smtClean="0"/>
              <a:t>‹#›</a:t>
            </a:fld>
            <a:endParaRPr lang="es-CO"/>
          </a:p>
        </p:txBody>
      </p:sp>
    </p:spTree>
    <p:extLst>
      <p:ext uri="{BB962C8B-B14F-4D97-AF65-F5344CB8AC3E}">
        <p14:creationId xmlns:p14="http://schemas.microsoft.com/office/powerpoint/2010/main" val="3265181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en-CA">
              <a:solidFill>
                <a:srgbClr val="57896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CA">
              <a:solidFill>
                <a:srgbClr val="57896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292B21-CFB0-48EB-BC1E-B4D0B0DCF4FC}" type="slidenum">
              <a:rPr lang="en-CA">
                <a:solidFill>
                  <a:srgbClr val="578963"/>
                </a:solidFill>
              </a:rPr>
              <a:pPr>
                <a:defRPr/>
              </a:pPr>
              <a:t>‹#›</a:t>
            </a:fld>
            <a:endParaRPr lang="en-CA">
              <a:solidFill>
                <a:srgbClr val="578963"/>
              </a:solidFill>
            </a:endParaRPr>
          </a:p>
        </p:txBody>
      </p:sp>
    </p:spTree>
    <p:extLst>
      <p:ext uri="{BB962C8B-B14F-4D97-AF65-F5344CB8AC3E}">
        <p14:creationId xmlns:p14="http://schemas.microsoft.com/office/powerpoint/2010/main" val="3860168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en-CA">
              <a:solidFill>
                <a:srgbClr val="578963"/>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CA">
              <a:solidFill>
                <a:srgbClr val="578963"/>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04B18C-B982-4FC9-9060-1EC2C00CDBA2}" type="slidenum">
              <a:rPr lang="en-CA">
                <a:solidFill>
                  <a:srgbClr val="578963"/>
                </a:solidFill>
              </a:rPr>
              <a:pPr>
                <a:defRPr/>
              </a:pPr>
              <a:t>‹#›</a:t>
            </a:fld>
            <a:endParaRPr lang="en-CA">
              <a:solidFill>
                <a:srgbClr val="578963"/>
              </a:solidFill>
            </a:endParaRPr>
          </a:p>
        </p:txBody>
      </p:sp>
    </p:spTree>
    <p:extLst>
      <p:ext uri="{BB962C8B-B14F-4D97-AF65-F5344CB8AC3E}">
        <p14:creationId xmlns:p14="http://schemas.microsoft.com/office/powerpoint/2010/main" val="609058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en-CA">
              <a:solidFill>
                <a:srgbClr val="578963"/>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CA">
              <a:solidFill>
                <a:srgbClr val="578963"/>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26B49F-DE37-4396-A568-98809648F266}" type="slidenum">
              <a:rPr lang="en-CA">
                <a:solidFill>
                  <a:srgbClr val="578963"/>
                </a:solidFill>
              </a:rPr>
              <a:pPr>
                <a:defRPr/>
              </a:pPr>
              <a:t>‹#›</a:t>
            </a:fld>
            <a:endParaRPr lang="en-CA">
              <a:solidFill>
                <a:srgbClr val="578963"/>
              </a:solidFill>
            </a:endParaRPr>
          </a:p>
        </p:txBody>
      </p:sp>
    </p:spTree>
    <p:extLst>
      <p:ext uri="{BB962C8B-B14F-4D97-AF65-F5344CB8AC3E}">
        <p14:creationId xmlns:p14="http://schemas.microsoft.com/office/powerpoint/2010/main" val="8230643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CA">
              <a:solidFill>
                <a:srgbClr val="578963"/>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CA">
              <a:solidFill>
                <a:srgbClr val="578963"/>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8E0F0F-8B3D-46A2-9839-0676C8FA5F66}" type="slidenum">
              <a:rPr lang="en-CA">
                <a:solidFill>
                  <a:srgbClr val="578963"/>
                </a:solidFill>
              </a:rPr>
              <a:pPr>
                <a:defRPr/>
              </a:pPr>
              <a:t>‹#›</a:t>
            </a:fld>
            <a:endParaRPr lang="en-CA">
              <a:solidFill>
                <a:srgbClr val="578963"/>
              </a:solidFill>
            </a:endParaRPr>
          </a:p>
        </p:txBody>
      </p:sp>
    </p:spTree>
    <p:extLst>
      <p:ext uri="{BB962C8B-B14F-4D97-AF65-F5344CB8AC3E}">
        <p14:creationId xmlns:p14="http://schemas.microsoft.com/office/powerpoint/2010/main" val="39975670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CA">
              <a:solidFill>
                <a:srgbClr val="57896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CA">
              <a:solidFill>
                <a:srgbClr val="57896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23C539-E29E-442C-9870-4569E0FD9B0D}" type="slidenum">
              <a:rPr lang="en-CA">
                <a:solidFill>
                  <a:srgbClr val="578963"/>
                </a:solidFill>
              </a:rPr>
              <a:pPr>
                <a:defRPr/>
              </a:pPr>
              <a:t>‹#›</a:t>
            </a:fld>
            <a:endParaRPr lang="en-CA">
              <a:solidFill>
                <a:srgbClr val="578963"/>
              </a:solidFill>
            </a:endParaRPr>
          </a:p>
        </p:txBody>
      </p:sp>
    </p:spTree>
    <p:extLst>
      <p:ext uri="{BB962C8B-B14F-4D97-AF65-F5344CB8AC3E}">
        <p14:creationId xmlns:p14="http://schemas.microsoft.com/office/powerpoint/2010/main" val="34989876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CA">
              <a:solidFill>
                <a:srgbClr val="57896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CA">
              <a:solidFill>
                <a:srgbClr val="57896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5A2617-8D10-4E7D-BA82-D67A5501CAAB}" type="slidenum">
              <a:rPr lang="en-CA">
                <a:solidFill>
                  <a:srgbClr val="578963"/>
                </a:solidFill>
              </a:rPr>
              <a:pPr>
                <a:defRPr/>
              </a:pPr>
              <a:t>‹#›</a:t>
            </a:fld>
            <a:endParaRPr lang="en-CA">
              <a:solidFill>
                <a:srgbClr val="578963"/>
              </a:solidFill>
            </a:endParaRPr>
          </a:p>
        </p:txBody>
      </p:sp>
    </p:spTree>
    <p:extLst>
      <p:ext uri="{BB962C8B-B14F-4D97-AF65-F5344CB8AC3E}">
        <p14:creationId xmlns:p14="http://schemas.microsoft.com/office/powerpoint/2010/main" val="42358875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CA">
              <a:solidFill>
                <a:srgbClr val="57896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CA">
              <a:solidFill>
                <a:srgbClr val="57896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A3E267-BE98-4A7C-BEC9-5904CB681EEC}" type="slidenum">
              <a:rPr lang="en-CA">
                <a:solidFill>
                  <a:srgbClr val="578963"/>
                </a:solidFill>
              </a:rPr>
              <a:pPr>
                <a:defRPr/>
              </a:pPr>
              <a:t>‹#›</a:t>
            </a:fld>
            <a:endParaRPr lang="en-CA">
              <a:solidFill>
                <a:srgbClr val="578963"/>
              </a:solidFill>
            </a:endParaRPr>
          </a:p>
        </p:txBody>
      </p:sp>
    </p:spTree>
    <p:extLst>
      <p:ext uri="{BB962C8B-B14F-4D97-AF65-F5344CB8AC3E}">
        <p14:creationId xmlns:p14="http://schemas.microsoft.com/office/powerpoint/2010/main" val="29702363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304800"/>
            <a:ext cx="2590800" cy="57912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914400" y="304800"/>
            <a:ext cx="7569200" cy="57912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CA">
              <a:solidFill>
                <a:srgbClr val="57896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CA">
              <a:solidFill>
                <a:srgbClr val="57896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971021-C284-40D5-ACA2-02D02C00D952}" type="slidenum">
              <a:rPr lang="en-CA">
                <a:solidFill>
                  <a:srgbClr val="578963"/>
                </a:solidFill>
              </a:rPr>
              <a:pPr>
                <a:defRPr/>
              </a:pPr>
              <a:t>‹#›</a:t>
            </a:fld>
            <a:endParaRPr lang="en-CA">
              <a:solidFill>
                <a:srgbClr val="578963"/>
              </a:solidFill>
            </a:endParaRPr>
          </a:p>
        </p:txBody>
      </p:sp>
    </p:spTree>
    <p:extLst>
      <p:ext uri="{BB962C8B-B14F-4D97-AF65-F5344CB8AC3E}">
        <p14:creationId xmlns:p14="http://schemas.microsoft.com/office/powerpoint/2010/main" val="3009010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304800"/>
            <a:ext cx="10363200" cy="12954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914400" y="1981200"/>
            <a:ext cx="508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981200"/>
            <a:ext cx="508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en-CA">
              <a:solidFill>
                <a:srgbClr val="57896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CA">
              <a:solidFill>
                <a:srgbClr val="57896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56C664-0057-4779-896C-C6C9C75E8DE2}" type="slidenum">
              <a:rPr lang="en-CA">
                <a:solidFill>
                  <a:srgbClr val="578963"/>
                </a:solidFill>
              </a:rPr>
              <a:pPr>
                <a:defRPr/>
              </a:pPr>
              <a:t>‹#›</a:t>
            </a:fld>
            <a:endParaRPr lang="en-CA">
              <a:solidFill>
                <a:srgbClr val="578963"/>
              </a:solidFill>
            </a:endParaRPr>
          </a:p>
        </p:txBody>
      </p:sp>
    </p:spTree>
    <p:extLst>
      <p:ext uri="{BB962C8B-B14F-4D97-AF65-F5344CB8AC3E}">
        <p14:creationId xmlns:p14="http://schemas.microsoft.com/office/powerpoint/2010/main" val="6613901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509AB5B-FAB8-40FD-B8A8-449BD2038EBD}" type="slidenum">
              <a:rPr lang="cs-CZ"/>
              <a:pPr>
                <a:defRPr/>
              </a:pPr>
              <a:t>‹#›</a:t>
            </a:fld>
            <a:endParaRPr lang="cs-CZ"/>
          </a:p>
        </p:txBody>
      </p:sp>
    </p:spTree>
    <p:extLst>
      <p:ext uri="{BB962C8B-B14F-4D97-AF65-F5344CB8AC3E}">
        <p14:creationId xmlns:p14="http://schemas.microsoft.com/office/powerpoint/2010/main" val="121902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A0F92A-5652-87A5-84C5-B9EAEFDF7034}"/>
              </a:ext>
            </a:extLst>
          </p:cNvPr>
          <p:cNvSpPr>
            <a:spLocks noGrp="1"/>
          </p:cNvSpPr>
          <p:nvPr>
            <p:ph type="title"/>
          </p:nvPr>
        </p:nvSpPr>
        <p:spPr/>
        <p:txBody>
          <a:bodyPr/>
          <a:lstStyle/>
          <a:p>
            <a:r>
              <a:rPr lang="cs-CZ"/>
              <a:t>Kliknutím lze upravit styl.</a:t>
            </a:r>
            <a:endParaRPr lang="es-CO"/>
          </a:p>
        </p:txBody>
      </p:sp>
      <p:sp>
        <p:nvSpPr>
          <p:cNvPr id="3" name="Zástupný symbol pro datum 2">
            <a:extLst>
              <a:ext uri="{FF2B5EF4-FFF2-40B4-BE49-F238E27FC236}">
                <a16:creationId xmlns:a16="http://schemas.microsoft.com/office/drawing/2014/main" id="{87F44656-B14C-2035-9633-77F129059BB2}"/>
              </a:ext>
            </a:extLst>
          </p:cNvPr>
          <p:cNvSpPr>
            <a:spLocks noGrp="1"/>
          </p:cNvSpPr>
          <p:nvPr>
            <p:ph type="dt" sz="half" idx="10"/>
          </p:nvPr>
        </p:nvSpPr>
        <p:spPr/>
        <p:txBody>
          <a:bodyPr/>
          <a:lstStyle/>
          <a:p>
            <a:fld id="{0F71976F-C032-4EDD-8E47-D9FB874CDDF2}" type="datetimeFigureOut">
              <a:rPr lang="es-CO" smtClean="0"/>
              <a:t>20/03/2025</a:t>
            </a:fld>
            <a:endParaRPr lang="es-CO"/>
          </a:p>
        </p:txBody>
      </p:sp>
      <p:sp>
        <p:nvSpPr>
          <p:cNvPr id="4" name="Zástupný symbol pro zápatí 3">
            <a:extLst>
              <a:ext uri="{FF2B5EF4-FFF2-40B4-BE49-F238E27FC236}">
                <a16:creationId xmlns:a16="http://schemas.microsoft.com/office/drawing/2014/main" id="{9D80C4CA-F3A9-EE6C-761A-E9DF9D9E7C19}"/>
              </a:ext>
            </a:extLst>
          </p:cNvPr>
          <p:cNvSpPr>
            <a:spLocks noGrp="1"/>
          </p:cNvSpPr>
          <p:nvPr>
            <p:ph type="ftr" sz="quarter" idx="11"/>
          </p:nvPr>
        </p:nvSpPr>
        <p:spPr/>
        <p:txBody>
          <a:bodyPr/>
          <a:lstStyle/>
          <a:p>
            <a:endParaRPr lang="es-CO"/>
          </a:p>
        </p:txBody>
      </p:sp>
      <p:sp>
        <p:nvSpPr>
          <p:cNvPr id="5" name="Zástupný symbol pro číslo snímku 4">
            <a:extLst>
              <a:ext uri="{FF2B5EF4-FFF2-40B4-BE49-F238E27FC236}">
                <a16:creationId xmlns:a16="http://schemas.microsoft.com/office/drawing/2014/main" id="{C7F9F414-076F-4328-65D6-F82F4A19D7D3}"/>
              </a:ext>
            </a:extLst>
          </p:cNvPr>
          <p:cNvSpPr>
            <a:spLocks noGrp="1"/>
          </p:cNvSpPr>
          <p:nvPr>
            <p:ph type="sldNum" sz="quarter" idx="12"/>
          </p:nvPr>
        </p:nvSpPr>
        <p:spPr/>
        <p:txBody>
          <a:bodyPr/>
          <a:lstStyle/>
          <a:p>
            <a:fld id="{F4FE9058-93F2-4478-AA3D-F0977C250554}" type="slidenum">
              <a:rPr lang="es-CO" smtClean="0"/>
              <a:t>‹#›</a:t>
            </a:fld>
            <a:endParaRPr lang="es-CO"/>
          </a:p>
        </p:txBody>
      </p:sp>
    </p:spTree>
    <p:extLst>
      <p:ext uri="{BB962C8B-B14F-4D97-AF65-F5344CB8AC3E}">
        <p14:creationId xmlns:p14="http://schemas.microsoft.com/office/powerpoint/2010/main" val="4526206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35866E6-50D8-415C-8C43-780FE94A3FAB}" type="slidenum">
              <a:rPr lang="cs-CZ"/>
              <a:pPr>
                <a:defRPr/>
              </a:pPr>
              <a:t>‹#›</a:t>
            </a:fld>
            <a:endParaRPr lang="cs-CZ"/>
          </a:p>
        </p:txBody>
      </p:sp>
    </p:spTree>
    <p:extLst>
      <p:ext uri="{BB962C8B-B14F-4D97-AF65-F5344CB8AC3E}">
        <p14:creationId xmlns:p14="http://schemas.microsoft.com/office/powerpoint/2010/main" val="11009563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CE2238AA-998E-4CBA-86F0-3A9DAEA32DC3}" type="slidenum">
              <a:rPr lang="cs-CZ"/>
              <a:pPr>
                <a:defRPr/>
              </a:pPr>
              <a:t>‹#›</a:t>
            </a:fld>
            <a:endParaRPr lang="cs-CZ"/>
          </a:p>
        </p:txBody>
      </p:sp>
    </p:spTree>
    <p:extLst>
      <p:ext uri="{BB962C8B-B14F-4D97-AF65-F5344CB8AC3E}">
        <p14:creationId xmlns:p14="http://schemas.microsoft.com/office/powerpoint/2010/main" val="8045878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C34219D1-2585-4578-9A6A-97AC50E7248D}" type="slidenum">
              <a:rPr lang="cs-CZ"/>
              <a:pPr>
                <a:defRPr/>
              </a:pPr>
              <a:t>‹#›</a:t>
            </a:fld>
            <a:endParaRPr lang="cs-CZ"/>
          </a:p>
        </p:txBody>
      </p:sp>
    </p:spTree>
    <p:extLst>
      <p:ext uri="{BB962C8B-B14F-4D97-AF65-F5344CB8AC3E}">
        <p14:creationId xmlns:p14="http://schemas.microsoft.com/office/powerpoint/2010/main" val="40812510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709F333E-3294-49FA-969A-D9FF798A18BC}" type="slidenum">
              <a:rPr lang="cs-CZ"/>
              <a:pPr>
                <a:defRPr/>
              </a:pPr>
              <a:t>‹#›</a:t>
            </a:fld>
            <a:endParaRPr lang="cs-CZ"/>
          </a:p>
        </p:txBody>
      </p:sp>
    </p:spTree>
    <p:extLst>
      <p:ext uri="{BB962C8B-B14F-4D97-AF65-F5344CB8AC3E}">
        <p14:creationId xmlns:p14="http://schemas.microsoft.com/office/powerpoint/2010/main" val="37827071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D672E71C-8DCF-4705-964A-84BC885B0FF9}" type="slidenum">
              <a:rPr lang="cs-CZ"/>
              <a:pPr>
                <a:defRPr/>
              </a:pPr>
              <a:t>‹#›</a:t>
            </a:fld>
            <a:endParaRPr lang="cs-CZ"/>
          </a:p>
        </p:txBody>
      </p:sp>
    </p:spTree>
    <p:extLst>
      <p:ext uri="{BB962C8B-B14F-4D97-AF65-F5344CB8AC3E}">
        <p14:creationId xmlns:p14="http://schemas.microsoft.com/office/powerpoint/2010/main" val="33338885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1908BB80-134C-4632-BF5C-0B5CAEFCC6F2}" type="slidenum">
              <a:rPr lang="cs-CZ"/>
              <a:pPr>
                <a:defRPr/>
              </a:pPr>
              <a:t>‹#›</a:t>
            </a:fld>
            <a:endParaRPr lang="cs-CZ"/>
          </a:p>
        </p:txBody>
      </p:sp>
    </p:spTree>
    <p:extLst>
      <p:ext uri="{BB962C8B-B14F-4D97-AF65-F5344CB8AC3E}">
        <p14:creationId xmlns:p14="http://schemas.microsoft.com/office/powerpoint/2010/main" val="16142473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F0ADAC91-B79A-4827-9AE6-12468A960284}" type="slidenum">
              <a:rPr lang="cs-CZ"/>
              <a:pPr>
                <a:defRPr/>
              </a:pPr>
              <a:t>‹#›</a:t>
            </a:fld>
            <a:endParaRPr lang="cs-CZ"/>
          </a:p>
        </p:txBody>
      </p:sp>
    </p:spTree>
    <p:extLst>
      <p:ext uri="{BB962C8B-B14F-4D97-AF65-F5344CB8AC3E}">
        <p14:creationId xmlns:p14="http://schemas.microsoft.com/office/powerpoint/2010/main" val="26318748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7E30E616-E29C-449B-9A7B-65598E9448B4}" type="slidenum">
              <a:rPr lang="cs-CZ"/>
              <a:pPr>
                <a:defRPr/>
              </a:pPr>
              <a:t>‹#›</a:t>
            </a:fld>
            <a:endParaRPr lang="cs-CZ"/>
          </a:p>
        </p:txBody>
      </p:sp>
    </p:spTree>
    <p:extLst>
      <p:ext uri="{BB962C8B-B14F-4D97-AF65-F5344CB8AC3E}">
        <p14:creationId xmlns:p14="http://schemas.microsoft.com/office/powerpoint/2010/main" val="26693450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9265FD75-FE1E-4C0F-B2C7-908E567B0AFD}" type="slidenum">
              <a:rPr lang="cs-CZ"/>
              <a:pPr>
                <a:defRPr/>
              </a:pPr>
              <a:t>‹#›</a:t>
            </a:fld>
            <a:endParaRPr lang="cs-CZ"/>
          </a:p>
        </p:txBody>
      </p:sp>
    </p:spTree>
    <p:extLst>
      <p:ext uri="{BB962C8B-B14F-4D97-AF65-F5344CB8AC3E}">
        <p14:creationId xmlns:p14="http://schemas.microsoft.com/office/powerpoint/2010/main" val="35142985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2848AB1-B3E8-459A-8E1E-2C1E8B1169F9}" type="slidenum">
              <a:rPr lang="cs-CZ"/>
              <a:pPr>
                <a:defRPr/>
              </a:pPr>
              <a:t>‹#›</a:t>
            </a:fld>
            <a:endParaRPr lang="cs-CZ"/>
          </a:p>
        </p:txBody>
      </p:sp>
    </p:spTree>
    <p:extLst>
      <p:ext uri="{BB962C8B-B14F-4D97-AF65-F5344CB8AC3E}">
        <p14:creationId xmlns:p14="http://schemas.microsoft.com/office/powerpoint/2010/main" val="187029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730D2ABA-0EF5-E3F3-4D4D-AB0469D2B629}"/>
              </a:ext>
            </a:extLst>
          </p:cNvPr>
          <p:cNvSpPr>
            <a:spLocks noGrp="1"/>
          </p:cNvSpPr>
          <p:nvPr>
            <p:ph type="dt" sz="half" idx="10"/>
          </p:nvPr>
        </p:nvSpPr>
        <p:spPr/>
        <p:txBody>
          <a:bodyPr/>
          <a:lstStyle/>
          <a:p>
            <a:fld id="{0F71976F-C032-4EDD-8E47-D9FB874CDDF2}" type="datetimeFigureOut">
              <a:rPr lang="es-CO" smtClean="0"/>
              <a:t>20/03/2025</a:t>
            </a:fld>
            <a:endParaRPr lang="es-CO"/>
          </a:p>
        </p:txBody>
      </p:sp>
      <p:sp>
        <p:nvSpPr>
          <p:cNvPr id="3" name="Zástupný symbol pro zápatí 2">
            <a:extLst>
              <a:ext uri="{FF2B5EF4-FFF2-40B4-BE49-F238E27FC236}">
                <a16:creationId xmlns:a16="http://schemas.microsoft.com/office/drawing/2014/main" id="{AC556AB3-0C48-3709-FA55-48B8309F9072}"/>
              </a:ext>
            </a:extLst>
          </p:cNvPr>
          <p:cNvSpPr>
            <a:spLocks noGrp="1"/>
          </p:cNvSpPr>
          <p:nvPr>
            <p:ph type="ftr" sz="quarter" idx="11"/>
          </p:nvPr>
        </p:nvSpPr>
        <p:spPr/>
        <p:txBody>
          <a:bodyPr/>
          <a:lstStyle/>
          <a:p>
            <a:endParaRPr lang="es-CO"/>
          </a:p>
        </p:txBody>
      </p:sp>
      <p:sp>
        <p:nvSpPr>
          <p:cNvPr id="4" name="Zástupný symbol pro číslo snímku 3">
            <a:extLst>
              <a:ext uri="{FF2B5EF4-FFF2-40B4-BE49-F238E27FC236}">
                <a16:creationId xmlns:a16="http://schemas.microsoft.com/office/drawing/2014/main" id="{E0FF6B19-0235-E1A2-F7FA-8D54495CB630}"/>
              </a:ext>
            </a:extLst>
          </p:cNvPr>
          <p:cNvSpPr>
            <a:spLocks noGrp="1"/>
          </p:cNvSpPr>
          <p:nvPr>
            <p:ph type="sldNum" sz="quarter" idx="12"/>
          </p:nvPr>
        </p:nvSpPr>
        <p:spPr/>
        <p:txBody>
          <a:bodyPr/>
          <a:lstStyle/>
          <a:p>
            <a:fld id="{F4FE9058-93F2-4478-AA3D-F0977C250554}" type="slidenum">
              <a:rPr lang="es-CO" smtClean="0"/>
              <a:t>‹#›</a:t>
            </a:fld>
            <a:endParaRPr lang="es-CO"/>
          </a:p>
        </p:txBody>
      </p:sp>
    </p:spTree>
    <p:extLst>
      <p:ext uri="{BB962C8B-B14F-4D97-AF65-F5344CB8AC3E}">
        <p14:creationId xmlns:p14="http://schemas.microsoft.com/office/powerpoint/2010/main" val="10785062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0A5DA6E4-471F-4E1E-92BC-F0DE0B797D08}" type="slidenum">
              <a:rPr lang="cs-CZ"/>
              <a:pPr>
                <a:defRPr/>
              </a:pPr>
              <a:t>‹#›</a:t>
            </a:fld>
            <a:endParaRPr lang="cs-CZ"/>
          </a:p>
        </p:txBody>
      </p:sp>
    </p:spTree>
    <p:extLst>
      <p:ext uri="{BB962C8B-B14F-4D97-AF65-F5344CB8AC3E}">
        <p14:creationId xmlns:p14="http://schemas.microsoft.com/office/powerpoint/2010/main" val="19380460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7EA21257-EDF7-4646-8314-407738F4AD93}" type="datetimeFigureOut">
              <a:rPr lang="cs-CZ" smtClean="0"/>
              <a:pPr/>
              <a:t>20.03.2025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C89CDF3-665D-49BA-B606-3B37E4BD036B}" type="slidenum">
              <a:rPr lang="cs-CZ" smtClean="0"/>
              <a:pPr/>
              <a:t>‹#›</a:t>
            </a:fld>
            <a:endParaRPr lang="cs-CZ"/>
          </a:p>
        </p:txBody>
      </p:sp>
    </p:spTree>
    <p:extLst>
      <p:ext uri="{BB962C8B-B14F-4D97-AF65-F5344CB8AC3E}">
        <p14:creationId xmlns:p14="http://schemas.microsoft.com/office/powerpoint/2010/main" val="36792865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7EA21257-EDF7-4646-8314-407738F4AD93}" type="datetimeFigureOut">
              <a:rPr lang="cs-CZ" smtClean="0"/>
              <a:pPr/>
              <a:t>20.03.2025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C89CDF3-665D-49BA-B606-3B37E4BD036B}" type="slidenum">
              <a:rPr lang="cs-CZ" smtClean="0"/>
              <a:pPr/>
              <a:t>‹#›</a:t>
            </a:fld>
            <a:endParaRPr lang="cs-CZ"/>
          </a:p>
        </p:txBody>
      </p:sp>
    </p:spTree>
    <p:extLst>
      <p:ext uri="{BB962C8B-B14F-4D97-AF65-F5344CB8AC3E}">
        <p14:creationId xmlns:p14="http://schemas.microsoft.com/office/powerpoint/2010/main" val="35937236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7EA21257-EDF7-4646-8314-407738F4AD93}" type="datetimeFigureOut">
              <a:rPr lang="cs-CZ" smtClean="0"/>
              <a:pPr/>
              <a:t>20.03.2025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C89CDF3-665D-49BA-B606-3B37E4BD036B}" type="slidenum">
              <a:rPr lang="cs-CZ" smtClean="0"/>
              <a:pPr/>
              <a:t>‹#›</a:t>
            </a:fld>
            <a:endParaRPr lang="cs-CZ"/>
          </a:p>
        </p:txBody>
      </p:sp>
    </p:spTree>
    <p:extLst>
      <p:ext uri="{BB962C8B-B14F-4D97-AF65-F5344CB8AC3E}">
        <p14:creationId xmlns:p14="http://schemas.microsoft.com/office/powerpoint/2010/main" val="31429383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7EA21257-EDF7-4646-8314-407738F4AD93}" type="datetimeFigureOut">
              <a:rPr lang="cs-CZ" smtClean="0"/>
              <a:pPr/>
              <a:t>20.03.2025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C89CDF3-665D-49BA-B606-3B37E4BD036B}" type="slidenum">
              <a:rPr lang="cs-CZ" smtClean="0"/>
              <a:pPr/>
              <a:t>‹#›</a:t>
            </a:fld>
            <a:endParaRPr lang="cs-CZ"/>
          </a:p>
        </p:txBody>
      </p:sp>
    </p:spTree>
    <p:extLst>
      <p:ext uri="{BB962C8B-B14F-4D97-AF65-F5344CB8AC3E}">
        <p14:creationId xmlns:p14="http://schemas.microsoft.com/office/powerpoint/2010/main" val="8992371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7EA21257-EDF7-4646-8314-407738F4AD93}" type="datetimeFigureOut">
              <a:rPr lang="cs-CZ" smtClean="0"/>
              <a:pPr/>
              <a:t>20.03.2025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C89CDF3-665D-49BA-B606-3B37E4BD036B}" type="slidenum">
              <a:rPr lang="cs-CZ" smtClean="0"/>
              <a:pPr/>
              <a:t>‹#›</a:t>
            </a:fld>
            <a:endParaRPr lang="cs-CZ"/>
          </a:p>
        </p:txBody>
      </p:sp>
    </p:spTree>
    <p:extLst>
      <p:ext uri="{BB962C8B-B14F-4D97-AF65-F5344CB8AC3E}">
        <p14:creationId xmlns:p14="http://schemas.microsoft.com/office/powerpoint/2010/main" val="15212989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7EA21257-EDF7-4646-8314-407738F4AD93}" type="datetimeFigureOut">
              <a:rPr lang="cs-CZ" smtClean="0"/>
              <a:pPr/>
              <a:t>20.03.2025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C89CDF3-665D-49BA-B606-3B37E4BD036B}" type="slidenum">
              <a:rPr lang="cs-CZ" smtClean="0"/>
              <a:pPr/>
              <a:t>‹#›</a:t>
            </a:fld>
            <a:endParaRPr lang="cs-CZ"/>
          </a:p>
        </p:txBody>
      </p:sp>
    </p:spTree>
    <p:extLst>
      <p:ext uri="{BB962C8B-B14F-4D97-AF65-F5344CB8AC3E}">
        <p14:creationId xmlns:p14="http://schemas.microsoft.com/office/powerpoint/2010/main" val="27721148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7EA21257-EDF7-4646-8314-407738F4AD93}" type="datetimeFigureOut">
              <a:rPr lang="cs-CZ" smtClean="0"/>
              <a:pPr/>
              <a:t>20.03.2025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C89CDF3-665D-49BA-B606-3B37E4BD036B}" type="slidenum">
              <a:rPr lang="cs-CZ" smtClean="0"/>
              <a:pPr/>
              <a:t>‹#›</a:t>
            </a:fld>
            <a:endParaRPr lang="cs-CZ"/>
          </a:p>
        </p:txBody>
      </p:sp>
    </p:spTree>
    <p:extLst>
      <p:ext uri="{BB962C8B-B14F-4D97-AF65-F5344CB8AC3E}">
        <p14:creationId xmlns:p14="http://schemas.microsoft.com/office/powerpoint/2010/main" val="42025926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7EA21257-EDF7-4646-8314-407738F4AD93}" type="datetimeFigureOut">
              <a:rPr lang="cs-CZ" smtClean="0"/>
              <a:pPr/>
              <a:t>20.03.2025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C89CDF3-665D-49BA-B606-3B37E4BD036B}" type="slidenum">
              <a:rPr lang="cs-CZ" smtClean="0"/>
              <a:pPr/>
              <a:t>‹#›</a:t>
            </a:fld>
            <a:endParaRPr lang="cs-CZ"/>
          </a:p>
        </p:txBody>
      </p:sp>
    </p:spTree>
    <p:extLst>
      <p:ext uri="{BB962C8B-B14F-4D97-AF65-F5344CB8AC3E}">
        <p14:creationId xmlns:p14="http://schemas.microsoft.com/office/powerpoint/2010/main" val="31684022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7EA21257-EDF7-4646-8314-407738F4AD93}" type="datetimeFigureOut">
              <a:rPr lang="cs-CZ" smtClean="0"/>
              <a:pPr/>
              <a:t>20.03.2025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C89CDF3-665D-49BA-B606-3B37E4BD036B}" type="slidenum">
              <a:rPr lang="cs-CZ" smtClean="0"/>
              <a:pPr/>
              <a:t>‹#›</a:t>
            </a:fld>
            <a:endParaRPr lang="cs-CZ"/>
          </a:p>
        </p:txBody>
      </p:sp>
    </p:spTree>
    <p:extLst>
      <p:ext uri="{BB962C8B-B14F-4D97-AF65-F5344CB8AC3E}">
        <p14:creationId xmlns:p14="http://schemas.microsoft.com/office/powerpoint/2010/main" val="437765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F69CFA-94F3-4D80-98AF-0B855C94981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s-CO"/>
          </a:p>
        </p:txBody>
      </p:sp>
      <p:sp>
        <p:nvSpPr>
          <p:cNvPr id="3" name="Zástupný obsah 2">
            <a:extLst>
              <a:ext uri="{FF2B5EF4-FFF2-40B4-BE49-F238E27FC236}">
                <a16:creationId xmlns:a16="http://schemas.microsoft.com/office/drawing/2014/main" id="{F1BFCFE4-453D-DE46-F179-29C07A8E80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4" name="Zástupný text 3">
            <a:extLst>
              <a:ext uri="{FF2B5EF4-FFF2-40B4-BE49-F238E27FC236}">
                <a16:creationId xmlns:a16="http://schemas.microsoft.com/office/drawing/2014/main" id="{81F6C02C-521D-5EC6-6F9E-65311F1FA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3655E2A2-DCD6-5D77-8161-6796A3DDD2E5}"/>
              </a:ext>
            </a:extLst>
          </p:cNvPr>
          <p:cNvSpPr>
            <a:spLocks noGrp="1"/>
          </p:cNvSpPr>
          <p:nvPr>
            <p:ph type="dt" sz="half" idx="10"/>
          </p:nvPr>
        </p:nvSpPr>
        <p:spPr/>
        <p:txBody>
          <a:bodyPr/>
          <a:lstStyle/>
          <a:p>
            <a:fld id="{0F71976F-C032-4EDD-8E47-D9FB874CDDF2}" type="datetimeFigureOut">
              <a:rPr lang="es-CO" smtClean="0"/>
              <a:t>20/03/2025</a:t>
            </a:fld>
            <a:endParaRPr lang="es-CO"/>
          </a:p>
        </p:txBody>
      </p:sp>
      <p:sp>
        <p:nvSpPr>
          <p:cNvPr id="6" name="Zástupný symbol pro zápatí 5">
            <a:extLst>
              <a:ext uri="{FF2B5EF4-FFF2-40B4-BE49-F238E27FC236}">
                <a16:creationId xmlns:a16="http://schemas.microsoft.com/office/drawing/2014/main" id="{E6400C42-998B-F425-B24E-03EB54EAC6FA}"/>
              </a:ext>
            </a:extLst>
          </p:cNvPr>
          <p:cNvSpPr>
            <a:spLocks noGrp="1"/>
          </p:cNvSpPr>
          <p:nvPr>
            <p:ph type="ftr" sz="quarter" idx="11"/>
          </p:nvPr>
        </p:nvSpPr>
        <p:spPr/>
        <p:txBody>
          <a:bodyPr/>
          <a:lstStyle/>
          <a:p>
            <a:endParaRPr lang="es-CO"/>
          </a:p>
        </p:txBody>
      </p:sp>
      <p:sp>
        <p:nvSpPr>
          <p:cNvPr id="7" name="Zástupný symbol pro číslo snímku 6">
            <a:extLst>
              <a:ext uri="{FF2B5EF4-FFF2-40B4-BE49-F238E27FC236}">
                <a16:creationId xmlns:a16="http://schemas.microsoft.com/office/drawing/2014/main" id="{16A16281-B873-AC60-CDFA-D9CB4EDD4B83}"/>
              </a:ext>
            </a:extLst>
          </p:cNvPr>
          <p:cNvSpPr>
            <a:spLocks noGrp="1"/>
          </p:cNvSpPr>
          <p:nvPr>
            <p:ph type="sldNum" sz="quarter" idx="12"/>
          </p:nvPr>
        </p:nvSpPr>
        <p:spPr/>
        <p:txBody>
          <a:bodyPr/>
          <a:lstStyle/>
          <a:p>
            <a:fld id="{F4FE9058-93F2-4478-AA3D-F0977C250554}" type="slidenum">
              <a:rPr lang="es-CO" smtClean="0"/>
              <a:t>‹#›</a:t>
            </a:fld>
            <a:endParaRPr lang="es-CO"/>
          </a:p>
        </p:txBody>
      </p:sp>
    </p:spTree>
    <p:extLst>
      <p:ext uri="{BB962C8B-B14F-4D97-AF65-F5344CB8AC3E}">
        <p14:creationId xmlns:p14="http://schemas.microsoft.com/office/powerpoint/2010/main" val="41558860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7EA21257-EDF7-4646-8314-407738F4AD93}" type="datetimeFigureOut">
              <a:rPr lang="cs-CZ" smtClean="0"/>
              <a:pPr/>
              <a:t>20.03.2025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C89CDF3-665D-49BA-B606-3B37E4BD036B}" type="slidenum">
              <a:rPr lang="cs-CZ" smtClean="0"/>
              <a:pPr/>
              <a:t>‹#›</a:t>
            </a:fld>
            <a:endParaRPr lang="cs-CZ"/>
          </a:p>
        </p:txBody>
      </p:sp>
    </p:spTree>
    <p:extLst>
      <p:ext uri="{BB962C8B-B14F-4D97-AF65-F5344CB8AC3E}">
        <p14:creationId xmlns:p14="http://schemas.microsoft.com/office/powerpoint/2010/main" val="38457516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7EA21257-EDF7-4646-8314-407738F4AD93}" type="datetimeFigureOut">
              <a:rPr lang="cs-CZ" smtClean="0"/>
              <a:pPr/>
              <a:t>20.03.2025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C89CDF3-665D-49BA-B606-3B37E4BD036B}" type="slidenum">
              <a:rPr lang="cs-CZ" smtClean="0"/>
              <a:pPr/>
              <a:t>‹#›</a:t>
            </a:fld>
            <a:endParaRPr lang="cs-CZ"/>
          </a:p>
        </p:txBody>
      </p:sp>
    </p:spTree>
    <p:extLst>
      <p:ext uri="{BB962C8B-B14F-4D97-AF65-F5344CB8AC3E}">
        <p14:creationId xmlns:p14="http://schemas.microsoft.com/office/powerpoint/2010/main" val="8784346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509AB5B-FAB8-40FD-B8A8-449BD2038EBD}" type="slidenum">
              <a:rPr lang="cs-CZ"/>
              <a:pPr>
                <a:defRPr/>
              </a:pPr>
              <a:t>‹#›</a:t>
            </a:fld>
            <a:endParaRPr lang="cs-CZ"/>
          </a:p>
        </p:txBody>
      </p:sp>
    </p:spTree>
    <p:extLst>
      <p:ext uri="{BB962C8B-B14F-4D97-AF65-F5344CB8AC3E}">
        <p14:creationId xmlns:p14="http://schemas.microsoft.com/office/powerpoint/2010/main" val="7373051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35866E6-50D8-415C-8C43-780FE94A3FAB}" type="slidenum">
              <a:rPr lang="cs-CZ"/>
              <a:pPr>
                <a:defRPr/>
              </a:pPr>
              <a:t>‹#›</a:t>
            </a:fld>
            <a:endParaRPr lang="cs-CZ"/>
          </a:p>
        </p:txBody>
      </p:sp>
    </p:spTree>
    <p:extLst>
      <p:ext uri="{BB962C8B-B14F-4D97-AF65-F5344CB8AC3E}">
        <p14:creationId xmlns:p14="http://schemas.microsoft.com/office/powerpoint/2010/main" val="7314949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CE2238AA-998E-4CBA-86F0-3A9DAEA32DC3}" type="slidenum">
              <a:rPr lang="cs-CZ"/>
              <a:pPr>
                <a:defRPr/>
              </a:pPr>
              <a:t>‹#›</a:t>
            </a:fld>
            <a:endParaRPr lang="cs-CZ"/>
          </a:p>
        </p:txBody>
      </p:sp>
    </p:spTree>
    <p:extLst>
      <p:ext uri="{BB962C8B-B14F-4D97-AF65-F5344CB8AC3E}">
        <p14:creationId xmlns:p14="http://schemas.microsoft.com/office/powerpoint/2010/main" val="24843669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C34219D1-2585-4578-9A6A-97AC50E7248D}" type="slidenum">
              <a:rPr lang="cs-CZ"/>
              <a:pPr>
                <a:defRPr/>
              </a:pPr>
              <a:t>‹#›</a:t>
            </a:fld>
            <a:endParaRPr lang="cs-CZ"/>
          </a:p>
        </p:txBody>
      </p:sp>
    </p:spTree>
    <p:extLst>
      <p:ext uri="{BB962C8B-B14F-4D97-AF65-F5344CB8AC3E}">
        <p14:creationId xmlns:p14="http://schemas.microsoft.com/office/powerpoint/2010/main" val="3203488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709F333E-3294-49FA-969A-D9FF798A18BC}" type="slidenum">
              <a:rPr lang="cs-CZ"/>
              <a:pPr>
                <a:defRPr/>
              </a:pPr>
              <a:t>‹#›</a:t>
            </a:fld>
            <a:endParaRPr lang="cs-CZ"/>
          </a:p>
        </p:txBody>
      </p:sp>
    </p:spTree>
    <p:extLst>
      <p:ext uri="{BB962C8B-B14F-4D97-AF65-F5344CB8AC3E}">
        <p14:creationId xmlns:p14="http://schemas.microsoft.com/office/powerpoint/2010/main" val="17213318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D672E71C-8DCF-4705-964A-84BC885B0FF9}" type="slidenum">
              <a:rPr lang="cs-CZ"/>
              <a:pPr>
                <a:defRPr/>
              </a:pPr>
              <a:t>‹#›</a:t>
            </a:fld>
            <a:endParaRPr lang="cs-CZ"/>
          </a:p>
        </p:txBody>
      </p:sp>
    </p:spTree>
    <p:extLst>
      <p:ext uri="{BB962C8B-B14F-4D97-AF65-F5344CB8AC3E}">
        <p14:creationId xmlns:p14="http://schemas.microsoft.com/office/powerpoint/2010/main" val="7706369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1908BB80-134C-4632-BF5C-0B5CAEFCC6F2}" type="slidenum">
              <a:rPr lang="cs-CZ"/>
              <a:pPr>
                <a:defRPr/>
              </a:pPr>
              <a:t>‹#›</a:t>
            </a:fld>
            <a:endParaRPr lang="cs-CZ"/>
          </a:p>
        </p:txBody>
      </p:sp>
    </p:spTree>
    <p:extLst>
      <p:ext uri="{BB962C8B-B14F-4D97-AF65-F5344CB8AC3E}">
        <p14:creationId xmlns:p14="http://schemas.microsoft.com/office/powerpoint/2010/main" val="17716913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F0ADAC91-B79A-4827-9AE6-12468A960284}" type="slidenum">
              <a:rPr lang="cs-CZ"/>
              <a:pPr>
                <a:defRPr/>
              </a:pPr>
              <a:t>‹#›</a:t>
            </a:fld>
            <a:endParaRPr lang="cs-CZ"/>
          </a:p>
        </p:txBody>
      </p:sp>
    </p:spTree>
    <p:extLst>
      <p:ext uri="{BB962C8B-B14F-4D97-AF65-F5344CB8AC3E}">
        <p14:creationId xmlns:p14="http://schemas.microsoft.com/office/powerpoint/2010/main" val="413529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55EE3D-2519-0043-B9BF-71609B618D4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s-CO"/>
          </a:p>
        </p:txBody>
      </p:sp>
      <p:sp>
        <p:nvSpPr>
          <p:cNvPr id="3" name="Zástupný symbol obrázku 2">
            <a:extLst>
              <a:ext uri="{FF2B5EF4-FFF2-40B4-BE49-F238E27FC236}">
                <a16:creationId xmlns:a16="http://schemas.microsoft.com/office/drawing/2014/main" id="{3DF07AF6-8B57-6D70-4F6D-C99727E9CB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Zástupný text 3">
            <a:extLst>
              <a:ext uri="{FF2B5EF4-FFF2-40B4-BE49-F238E27FC236}">
                <a16:creationId xmlns:a16="http://schemas.microsoft.com/office/drawing/2014/main" id="{2967B505-8A9C-F076-1829-9BF17B5B4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30701A87-C8D9-9D4F-EFBB-DCEA181FFFED}"/>
              </a:ext>
            </a:extLst>
          </p:cNvPr>
          <p:cNvSpPr>
            <a:spLocks noGrp="1"/>
          </p:cNvSpPr>
          <p:nvPr>
            <p:ph type="dt" sz="half" idx="10"/>
          </p:nvPr>
        </p:nvSpPr>
        <p:spPr/>
        <p:txBody>
          <a:bodyPr/>
          <a:lstStyle/>
          <a:p>
            <a:fld id="{0F71976F-C032-4EDD-8E47-D9FB874CDDF2}" type="datetimeFigureOut">
              <a:rPr lang="es-CO" smtClean="0"/>
              <a:t>20/03/2025</a:t>
            </a:fld>
            <a:endParaRPr lang="es-CO"/>
          </a:p>
        </p:txBody>
      </p:sp>
      <p:sp>
        <p:nvSpPr>
          <p:cNvPr id="6" name="Zástupný symbol pro zápatí 5">
            <a:extLst>
              <a:ext uri="{FF2B5EF4-FFF2-40B4-BE49-F238E27FC236}">
                <a16:creationId xmlns:a16="http://schemas.microsoft.com/office/drawing/2014/main" id="{36015A7D-57E5-6720-E255-169D0D3DB684}"/>
              </a:ext>
            </a:extLst>
          </p:cNvPr>
          <p:cNvSpPr>
            <a:spLocks noGrp="1"/>
          </p:cNvSpPr>
          <p:nvPr>
            <p:ph type="ftr" sz="quarter" idx="11"/>
          </p:nvPr>
        </p:nvSpPr>
        <p:spPr/>
        <p:txBody>
          <a:bodyPr/>
          <a:lstStyle/>
          <a:p>
            <a:endParaRPr lang="es-CO"/>
          </a:p>
        </p:txBody>
      </p:sp>
      <p:sp>
        <p:nvSpPr>
          <p:cNvPr id="7" name="Zástupný symbol pro číslo snímku 6">
            <a:extLst>
              <a:ext uri="{FF2B5EF4-FFF2-40B4-BE49-F238E27FC236}">
                <a16:creationId xmlns:a16="http://schemas.microsoft.com/office/drawing/2014/main" id="{3D9E65FE-D821-41BB-2ED3-9D539AC6A31A}"/>
              </a:ext>
            </a:extLst>
          </p:cNvPr>
          <p:cNvSpPr>
            <a:spLocks noGrp="1"/>
          </p:cNvSpPr>
          <p:nvPr>
            <p:ph type="sldNum" sz="quarter" idx="12"/>
          </p:nvPr>
        </p:nvSpPr>
        <p:spPr/>
        <p:txBody>
          <a:bodyPr/>
          <a:lstStyle/>
          <a:p>
            <a:fld id="{F4FE9058-93F2-4478-AA3D-F0977C250554}" type="slidenum">
              <a:rPr lang="es-CO" smtClean="0"/>
              <a:t>‹#›</a:t>
            </a:fld>
            <a:endParaRPr lang="es-CO"/>
          </a:p>
        </p:txBody>
      </p:sp>
    </p:spTree>
    <p:extLst>
      <p:ext uri="{BB962C8B-B14F-4D97-AF65-F5344CB8AC3E}">
        <p14:creationId xmlns:p14="http://schemas.microsoft.com/office/powerpoint/2010/main" val="38458605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7E30E616-E29C-449B-9A7B-65598E9448B4}" type="slidenum">
              <a:rPr lang="cs-CZ"/>
              <a:pPr>
                <a:defRPr/>
              </a:pPr>
              <a:t>‹#›</a:t>
            </a:fld>
            <a:endParaRPr lang="cs-CZ"/>
          </a:p>
        </p:txBody>
      </p:sp>
    </p:spTree>
    <p:extLst>
      <p:ext uri="{BB962C8B-B14F-4D97-AF65-F5344CB8AC3E}">
        <p14:creationId xmlns:p14="http://schemas.microsoft.com/office/powerpoint/2010/main" val="1119595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9265FD75-FE1E-4C0F-B2C7-908E567B0AFD}" type="slidenum">
              <a:rPr lang="cs-CZ"/>
              <a:pPr>
                <a:defRPr/>
              </a:pPr>
              <a:t>‹#›</a:t>
            </a:fld>
            <a:endParaRPr lang="cs-CZ"/>
          </a:p>
        </p:txBody>
      </p:sp>
    </p:spTree>
    <p:extLst>
      <p:ext uri="{BB962C8B-B14F-4D97-AF65-F5344CB8AC3E}">
        <p14:creationId xmlns:p14="http://schemas.microsoft.com/office/powerpoint/2010/main" val="36668853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2848AB1-B3E8-459A-8E1E-2C1E8B1169F9}" type="slidenum">
              <a:rPr lang="cs-CZ"/>
              <a:pPr>
                <a:defRPr/>
              </a:pPr>
              <a:t>‹#›</a:t>
            </a:fld>
            <a:endParaRPr lang="cs-CZ"/>
          </a:p>
        </p:txBody>
      </p:sp>
    </p:spTree>
    <p:extLst>
      <p:ext uri="{BB962C8B-B14F-4D97-AF65-F5344CB8AC3E}">
        <p14:creationId xmlns:p14="http://schemas.microsoft.com/office/powerpoint/2010/main" val="40523912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0A5DA6E4-471F-4E1E-92BC-F0DE0B797D08}" type="slidenum">
              <a:rPr lang="cs-CZ"/>
              <a:pPr>
                <a:defRPr/>
              </a:pPr>
              <a:t>‹#›</a:t>
            </a:fld>
            <a:endParaRPr lang="cs-CZ"/>
          </a:p>
        </p:txBody>
      </p:sp>
    </p:spTree>
    <p:extLst>
      <p:ext uri="{BB962C8B-B14F-4D97-AF65-F5344CB8AC3E}">
        <p14:creationId xmlns:p14="http://schemas.microsoft.com/office/powerpoint/2010/main" val="30387835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12776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cs-CZ">
                <a:solidFill>
                  <a:srgbClr val="FFFFFF"/>
                </a:solidFill>
                <a:latin typeface="Arial" charset="0"/>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cs-CZ">
                <a:solidFill>
                  <a:srgbClr val="FFFFFF"/>
                </a:solidFill>
                <a:latin typeface="Arial" charset="0"/>
              </a:endParaRPr>
            </a:p>
          </p:txBody>
        </p:sp>
      </p:grpSp>
      <p:sp>
        <p:nvSpPr>
          <p:cNvPr id="10245" name="Rectangle 5"/>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cs-CZ"/>
              <a:t>Klepnutím lze upravit styl předlohy podnadpisů.</a:t>
            </a:r>
          </a:p>
        </p:txBody>
      </p:sp>
      <p:sp>
        <p:nvSpPr>
          <p:cNvPr id="10249"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r>
              <a:rPr lang="cs-CZ"/>
              <a:t>Klepnutím lze upravit styl předlohy nadpisů.</a:t>
            </a:r>
          </a:p>
        </p:txBody>
      </p:sp>
      <p:sp>
        <p:nvSpPr>
          <p:cNvPr id="7" name="Rectangle 6"/>
          <p:cNvSpPr>
            <a:spLocks noGrp="1" noChangeArrowheads="1"/>
          </p:cNvSpPr>
          <p:nvPr>
            <p:ph type="dt" sz="quarter" idx="10"/>
          </p:nvPr>
        </p:nvSpPr>
        <p:spPr/>
        <p:txBody>
          <a:bodyPr/>
          <a:lstStyle>
            <a:lvl1pPr eaLnBrk="0" hangingPunct="0">
              <a:defRPr/>
            </a:lvl1pPr>
          </a:lstStyle>
          <a:p>
            <a:pPr>
              <a:defRPr/>
            </a:pPr>
            <a:endParaRPr lang="cs-CZ"/>
          </a:p>
        </p:txBody>
      </p:sp>
      <p:sp>
        <p:nvSpPr>
          <p:cNvPr id="8" name="Rectangle 7"/>
          <p:cNvSpPr>
            <a:spLocks noGrp="1" noChangeArrowheads="1"/>
          </p:cNvSpPr>
          <p:nvPr>
            <p:ph type="ftr" sz="quarter" idx="11"/>
          </p:nvPr>
        </p:nvSpPr>
        <p:spPr/>
        <p:txBody>
          <a:bodyPr/>
          <a:lstStyle>
            <a:lvl1pPr eaLnBrk="0" hangingPunct="0">
              <a:defRPr/>
            </a:lvl1pPr>
          </a:lstStyle>
          <a:p>
            <a:pPr>
              <a:defRPr/>
            </a:pPr>
            <a:endParaRPr lang="cs-CZ"/>
          </a:p>
        </p:txBody>
      </p:sp>
      <p:sp>
        <p:nvSpPr>
          <p:cNvPr id="9" name="Rectangle 8"/>
          <p:cNvSpPr>
            <a:spLocks noGrp="1" noChangeArrowheads="1"/>
          </p:cNvSpPr>
          <p:nvPr>
            <p:ph type="sldNum" sz="quarter" idx="12"/>
          </p:nvPr>
        </p:nvSpPr>
        <p:spPr/>
        <p:txBody>
          <a:bodyPr/>
          <a:lstStyle>
            <a:lvl1pPr eaLnBrk="0" hangingPunct="0">
              <a:defRPr/>
            </a:lvl1pPr>
          </a:lstStyle>
          <a:p>
            <a:pPr>
              <a:defRPr/>
            </a:pPr>
            <a:fld id="{F315081E-7AF6-40C6-B8F3-8BD328B3C73E}" type="slidenum">
              <a:rPr lang="cs-CZ"/>
              <a:pPr>
                <a:defRPr/>
              </a:pPr>
              <a:t>‹#›</a:t>
            </a:fld>
            <a:endParaRPr lang="cs-CZ"/>
          </a:p>
        </p:txBody>
      </p:sp>
    </p:spTree>
    <p:extLst>
      <p:ext uri="{BB962C8B-B14F-4D97-AF65-F5344CB8AC3E}">
        <p14:creationId xmlns:p14="http://schemas.microsoft.com/office/powerpoint/2010/main" val="1367618157"/>
      </p:ext>
    </p:extLst>
  </p:cSld>
  <p:clrMapOvr>
    <a:masterClrMapping/>
  </p:clrMapOvr>
  <p:transition spd="slow">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p:cNvSpPr>
            <a:spLocks noGrp="1" noChangeArrowheads="1"/>
          </p:cNvSpPr>
          <p:nvPr>
            <p:ph type="dt" sz="half" idx="10"/>
          </p:nvPr>
        </p:nvSpPr>
        <p:spPr/>
        <p:txBody>
          <a:bodyPr/>
          <a:lstStyle>
            <a:lvl1pPr eaLnBrk="0" hangingPunct="0">
              <a:defRPr/>
            </a:lvl1pPr>
          </a:lstStyle>
          <a:p>
            <a:pPr>
              <a:defRPr/>
            </a:pPr>
            <a:endParaRPr lang="cs-CZ"/>
          </a:p>
        </p:txBody>
      </p:sp>
      <p:sp>
        <p:nvSpPr>
          <p:cNvPr id="5" name="Rectangle 8"/>
          <p:cNvSpPr>
            <a:spLocks noGrp="1" noChangeArrowheads="1"/>
          </p:cNvSpPr>
          <p:nvPr>
            <p:ph type="ftr" sz="quarter" idx="11"/>
          </p:nvPr>
        </p:nvSpPr>
        <p:spPr/>
        <p:txBody>
          <a:bodyPr/>
          <a:lstStyle>
            <a:lvl1pPr eaLnBrk="0" hangingPunct="0">
              <a:defRPr/>
            </a:lvl1pPr>
          </a:lstStyle>
          <a:p>
            <a:pPr>
              <a:defRPr/>
            </a:pPr>
            <a:endParaRPr lang="cs-CZ"/>
          </a:p>
        </p:txBody>
      </p:sp>
      <p:sp>
        <p:nvSpPr>
          <p:cNvPr id="6" name="Rectangle 9"/>
          <p:cNvSpPr>
            <a:spLocks noGrp="1" noChangeArrowheads="1"/>
          </p:cNvSpPr>
          <p:nvPr>
            <p:ph type="sldNum" sz="quarter" idx="12"/>
          </p:nvPr>
        </p:nvSpPr>
        <p:spPr/>
        <p:txBody>
          <a:bodyPr/>
          <a:lstStyle>
            <a:lvl1pPr eaLnBrk="0" hangingPunct="0">
              <a:defRPr/>
            </a:lvl1pPr>
          </a:lstStyle>
          <a:p>
            <a:pPr>
              <a:defRPr/>
            </a:pPr>
            <a:fld id="{E07782E2-D87E-4461-BC69-DA59673CEEDE}" type="slidenum">
              <a:rPr lang="cs-CZ"/>
              <a:pPr>
                <a:defRPr/>
              </a:pPr>
              <a:t>‹#›</a:t>
            </a:fld>
            <a:endParaRPr lang="cs-CZ"/>
          </a:p>
        </p:txBody>
      </p:sp>
    </p:spTree>
    <p:extLst>
      <p:ext uri="{BB962C8B-B14F-4D97-AF65-F5344CB8AC3E}">
        <p14:creationId xmlns:p14="http://schemas.microsoft.com/office/powerpoint/2010/main" val="195406194"/>
      </p:ext>
    </p:extLst>
  </p:cSld>
  <p:clrMapOvr>
    <a:masterClrMapping/>
  </p:clrMapOvr>
  <p:transition spd="slow">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7"/>
          <p:cNvSpPr>
            <a:spLocks noGrp="1" noChangeArrowheads="1"/>
          </p:cNvSpPr>
          <p:nvPr>
            <p:ph type="dt" sz="half" idx="10"/>
          </p:nvPr>
        </p:nvSpPr>
        <p:spPr/>
        <p:txBody>
          <a:bodyPr/>
          <a:lstStyle>
            <a:lvl1pPr eaLnBrk="0" hangingPunct="0">
              <a:defRPr/>
            </a:lvl1pPr>
          </a:lstStyle>
          <a:p>
            <a:pPr>
              <a:defRPr/>
            </a:pPr>
            <a:endParaRPr lang="cs-CZ"/>
          </a:p>
        </p:txBody>
      </p:sp>
      <p:sp>
        <p:nvSpPr>
          <p:cNvPr id="5" name="Rectangle 8"/>
          <p:cNvSpPr>
            <a:spLocks noGrp="1" noChangeArrowheads="1"/>
          </p:cNvSpPr>
          <p:nvPr>
            <p:ph type="ftr" sz="quarter" idx="11"/>
          </p:nvPr>
        </p:nvSpPr>
        <p:spPr/>
        <p:txBody>
          <a:bodyPr/>
          <a:lstStyle>
            <a:lvl1pPr eaLnBrk="0" hangingPunct="0">
              <a:defRPr/>
            </a:lvl1pPr>
          </a:lstStyle>
          <a:p>
            <a:pPr>
              <a:defRPr/>
            </a:pPr>
            <a:endParaRPr lang="cs-CZ"/>
          </a:p>
        </p:txBody>
      </p:sp>
      <p:sp>
        <p:nvSpPr>
          <p:cNvPr id="6" name="Rectangle 9"/>
          <p:cNvSpPr>
            <a:spLocks noGrp="1" noChangeArrowheads="1"/>
          </p:cNvSpPr>
          <p:nvPr>
            <p:ph type="sldNum" sz="quarter" idx="12"/>
          </p:nvPr>
        </p:nvSpPr>
        <p:spPr/>
        <p:txBody>
          <a:bodyPr/>
          <a:lstStyle>
            <a:lvl1pPr eaLnBrk="0" hangingPunct="0">
              <a:defRPr/>
            </a:lvl1pPr>
          </a:lstStyle>
          <a:p>
            <a:pPr>
              <a:defRPr/>
            </a:pPr>
            <a:fld id="{96F59575-A3D0-46A9-B1DC-8791CD767C5F}" type="slidenum">
              <a:rPr lang="cs-CZ"/>
              <a:pPr>
                <a:defRPr/>
              </a:pPr>
              <a:t>‹#›</a:t>
            </a:fld>
            <a:endParaRPr lang="cs-CZ"/>
          </a:p>
        </p:txBody>
      </p:sp>
    </p:spTree>
    <p:extLst>
      <p:ext uri="{BB962C8B-B14F-4D97-AF65-F5344CB8AC3E}">
        <p14:creationId xmlns:p14="http://schemas.microsoft.com/office/powerpoint/2010/main" val="4239692910"/>
      </p:ext>
    </p:extLst>
  </p:cSld>
  <p:clrMapOvr>
    <a:masterClrMapping/>
  </p:clrMapOvr>
  <p:transition spd="slow">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7"/>
          <p:cNvSpPr>
            <a:spLocks noGrp="1" noChangeArrowheads="1"/>
          </p:cNvSpPr>
          <p:nvPr>
            <p:ph type="dt" sz="half" idx="10"/>
          </p:nvPr>
        </p:nvSpPr>
        <p:spPr/>
        <p:txBody>
          <a:bodyPr/>
          <a:lstStyle>
            <a:lvl1pPr eaLnBrk="0" hangingPunct="0">
              <a:defRPr/>
            </a:lvl1pPr>
          </a:lstStyle>
          <a:p>
            <a:pPr>
              <a:defRPr/>
            </a:pPr>
            <a:endParaRPr lang="cs-CZ"/>
          </a:p>
        </p:txBody>
      </p:sp>
      <p:sp>
        <p:nvSpPr>
          <p:cNvPr id="6" name="Rectangle 8"/>
          <p:cNvSpPr>
            <a:spLocks noGrp="1" noChangeArrowheads="1"/>
          </p:cNvSpPr>
          <p:nvPr>
            <p:ph type="ftr" sz="quarter" idx="11"/>
          </p:nvPr>
        </p:nvSpPr>
        <p:spPr/>
        <p:txBody>
          <a:bodyPr/>
          <a:lstStyle>
            <a:lvl1pPr eaLnBrk="0" hangingPunct="0">
              <a:defRPr/>
            </a:lvl1pPr>
          </a:lstStyle>
          <a:p>
            <a:pPr>
              <a:defRPr/>
            </a:pPr>
            <a:endParaRPr lang="cs-CZ"/>
          </a:p>
        </p:txBody>
      </p:sp>
      <p:sp>
        <p:nvSpPr>
          <p:cNvPr id="7" name="Rectangle 9"/>
          <p:cNvSpPr>
            <a:spLocks noGrp="1" noChangeArrowheads="1"/>
          </p:cNvSpPr>
          <p:nvPr>
            <p:ph type="sldNum" sz="quarter" idx="12"/>
          </p:nvPr>
        </p:nvSpPr>
        <p:spPr/>
        <p:txBody>
          <a:bodyPr/>
          <a:lstStyle>
            <a:lvl1pPr eaLnBrk="0" hangingPunct="0">
              <a:defRPr/>
            </a:lvl1pPr>
          </a:lstStyle>
          <a:p>
            <a:pPr>
              <a:defRPr/>
            </a:pPr>
            <a:fld id="{53920761-846B-43F9-B80E-5A16A06599BC}" type="slidenum">
              <a:rPr lang="cs-CZ"/>
              <a:pPr>
                <a:defRPr/>
              </a:pPr>
              <a:t>‹#›</a:t>
            </a:fld>
            <a:endParaRPr lang="cs-CZ"/>
          </a:p>
        </p:txBody>
      </p:sp>
    </p:spTree>
    <p:extLst>
      <p:ext uri="{BB962C8B-B14F-4D97-AF65-F5344CB8AC3E}">
        <p14:creationId xmlns:p14="http://schemas.microsoft.com/office/powerpoint/2010/main" val="2520501033"/>
      </p:ext>
    </p:extLst>
  </p:cSld>
  <p:clrMapOvr>
    <a:masterClrMapping/>
  </p:clrMapOvr>
  <p:transition spd="slow">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7"/>
          <p:cNvSpPr>
            <a:spLocks noGrp="1" noChangeArrowheads="1"/>
          </p:cNvSpPr>
          <p:nvPr>
            <p:ph type="dt" sz="half" idx="10"/>
          </p:nvPr>
        </p:nvSpPr>
        <p:spPr/>
        <p:txBody>
          <a:bodyPr/>
          <a:lstStyle>
            <a:lvl1pPr eaLnBrk="0" hangingPunct="0">
              <a:defRPr/>
            </a:lvl1pPr>
          </a:lstStyle>
          <a:p>
            <a:pPr>
              <a:defRPr/>
            </a:pPr>
            <a:endParaRPr lang="cs-CZ"/>
          </a:p>
        </p:txBody>
      </p:sp>
      <p:sp>
        <p:nvSpPr>
          <p:cNvPr id="8" name="Rectangle 8"/>
          <p:cNvSpPr>
            <a:spLocks noGrp="1" noChangeArrowheads="1"/>
          </p:cNvSpPr>
          <p:nvPr>
            <p:ph type="ftr" sz="quarter" idx="11"/>
          </p:nvPr>
        </p:nvSpPr>
        <p:spPr/>
        <p:txBody>
          <a:bodyPr/>
          <a:lstStyle>
            <a:lvl1pPr eaLnBrk="0" hangingPunct="0">
              <a:defRPr/>
            </a:lvl1pPr>
          </a:lstStyle>
          <a:p>
            <a:pPr>
              <a:defRPr/>
            </a:pPr>
            <a:endParaRPr lang="cs-CZ"/>
          </a:p>
        </p:txBody>
      </p:sp>
      <p:sp>
        <p:nvSpPr>
          <p:cNvPr id="9" name="Rectangle 9"/>
          <p:cNvSpPr>
            <a:spLocks noGrp="1" noChangeArrowheads="1"/>
          </p:cNvSpPr>
          <p:nvPr>
            <p:ph type="sldNum" sz="quarter" idx="12"/>
          </p:nvPr>
        </p:nvSpPr>
        <p:spPr/>
        <p:txBody>
          <a:bodyPr/>
          <a:lstStyle>
            <a:lvl1pPr eaLnBrk="0" hangingPunct="0">
              <a:defRPr/>
            </a:lvl1pPr>
          </a:lstStyle>
          <a:p>
            <a:pPr>
              <a:defRPr/>
            </a:pPr>
            <a:fld id="{2397348B-DED3-4222-9CEB-DF2842B78071}" type="slidenum">
              <a:rPr lang="cs-CZ"/>
              <a:pPr>
                <a:defRPr/>
              </a:pPr>
              <a:t>‹#›</a:t>
            </a:fld>
            <a:endParaRPr lang="cs-CZ"/>
          </a:p>
        </p:txBody>
      </p:sp>
    </p:spTree>
    <p:extLst>
      <p:ext uri="{BB962C8B-B14F-4D97-AF65-F5344CB8AC3E}">
        <p14:creationId xmlns:p14="http://schemas.microsoft.com/office/powerpoint/2010/main" val="3693364074"/>
      </p:ext>
    </p:extLst>
  </p:cSld>
  <p:clrMapOvr>
    <a:masterClrMapping/>
  </p:clrMapOvr>
  <p:transition spd="slow">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7"/>
          <p:cNvSpPr>
            <a:spLocks noGrp="1" noChangeArrowheads="1"/>
          </p:cNvSpPr>
          <p:nvPr>
            <p:ph type="dt" sz="half" idx="10"/>
          </p:nvPr>
        </p:nvSpPr>
        <p:spPr/>
        <p:txBody>
          <a:bodyPr/>
          <a:lstStyle>
            <a:lvl1pPr eaLnBrk="0" hangingPunct="0">
              <a:defRPr/>
            </a:lvl1pPr>
          </a:lstStyle>
          <a:p>
            <a:pPr>
              <a:defRPr/>
            </a:pPr>
            <a:endParaRPr lang="cs-CZ"/>
          </a:p>
        </p:txBody>
      </p:sp>
      <p:sp>
        <p:nvSpPr>
          <p:cNvPr id="4" name="Rectangle 8"/>
          <p:cNvSpPr>
            <a:spLocks noGrp="1" noChangeArrowheads="1"/>
          </p:cNvSpPr>
          <p:nvPr>
            <p:ph type="ftr" sz="quarter" idx="11"/>
          </p:nvPr>
        </p:nvSpPr>
        <p:spPr/>
        <p:txBody>
          <a:bodyPr/>
          <a:lstStyle>
            <a:lvl1pPr eaLnBrk="0" hangingPunct="0">
              <a:defRPr/>
            </a:lvl1pPr>
          </a:lstStyle>
          <a:p>
            <a:pPr>
              <a:defRPr/>
            </a:pPr>
            <a:endParaRPr lang="cs-CZ"/>
          </a:p>
        </p:txBody>
      </p:sp>
      <p:sp>
        <p:nvSpPr>
          <p:cNvPr id="5" name="Rectangle 9"/>
          <p:cNvSpPr>
            <a:spLocks noGrp="1" noChangeArrowheads="1"/>
          </p:cNvSpPr>
          <p:nvPr>
            <p:ph type="sldNum" sz="quarter" idx="12"/>
          </p:nvPr>
        </p:nvSpPr>
        <p:spPr/>
        <p:txBody>
          <a:bodyPr/>
          <a:lstStyle>
            <a:lvl1pPr eaLnBrk="0" hangingPunct="0">
              <a:defRPr/>
            </a:lvl1pPr>
          </a:lstStyle>
          <a:p>
            <a:pPr>
              <a:defRPr/>
            </a:pPr>
            <a:fld id="{39C47960-083D-4D4F-823E-893F47605067}" type="slidenum">
              <a:rPr lang="cs-CZ"/>
              <a:pPr>
                <a:defRPr/>
              </a:pPr>
              <a:t>‹#›</a:t>
            </a:fld>
            <a:endParaRPr lang="cs-CZ"/>
          </a:p>
        </p:txBody>
      </p:sp>
    </p:spTree>
    <p:extLst>
      <p:ext uri="{BB962C8B-B14F-4D97-AF65-F5344CB8AC3E}">
        <p14:creationId xmlns:p14="http://schemas.microsoft.com/office/powerpoint/2010/main" val="2241953447"/>
      </p:ext>
    </p:extLst>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27047F12-65E6-B21C-388E-5DCBC78C12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s-CO"/>
          </a:p>
        </p:txBody>
      </p:sp>
      <p:sp>
        <p:nvSpPr>
          <p:cNvPr id="3" name="Zástupný text 2">
            <a:extLst>
              <a:ext uri="{FF2B5EF4-FFF2-40B4-BE49-F238E27FC236}">
                <a16:creationId xmlns:a16="http://schemas.microsoft.com/office/drawing/2014/main" id="{76269D62-2E62-B9BE-14CE-77131362C0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s-CO"/>
          </a:p>
        </p:txBody>
      </p:sp>
      <p:sp>
        <p:nvSpPr>
          <p:cNvPr id="4" name="Zástupný symbol pro datum 3">
            <a:extLst>
              <a:ext uri="{FF2B5EF4-FFF2-40B4-BE49-F238E27FC236}">
                <a16:creationId xmlns:a16="http://schemas.microsoft.com/office/drawing/2014/main" id="{4FE44DBA-07F6-4670-5606-AD37A27030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71976F-C032-4EDD-8E47-D9FB874CDDF2}" type="datetimeFigureOut">
              <a:rPr lang="es-CO" smtClean="0"/>
              <a:t>20/03/2025</a:t>
            </a:fld>
            <a:endParaRPr lang="es-CO"/>
          </a:p>
        </p:txBody>
      </p:sp>
      <p:sp>
        <p:nvSpPr>
          <p:cNvPr id="5" name="Zástupný symbol pro zápatí 4">
            <a:extLst>
              <a:ext uri="{FF2B5EF4-FFF2-40B4-BE49-F238E27FC236}">
                <a16:creationId xmlns:a16="http://schemas.microsoft.com/office/drawing/2014/main" id="{C9460E6F-4F21-FA85-A269-06F16E522C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Zástupný symbol pro číslo snímku 5">
            <a:extLst>
              <a:ext uri="{FF2B5EF4-FFF2-40B4-BE49-F238E27FC236}">
                <a16:creationId xmlns:a16="http://schemas.microsoft.com/office/drawing/2014/main" id="{3103E095-D996-6B45-3958-6A6BAEAC3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FE9058-93F2-4478-AA3D-F0977C250554}" type="slidenum">
              <a:rPr lang="es-CO" smtClean="0"/>
              <a:t>‹#›</a:t>
            </a:fld>
            <a:endParaRPr lang="es-CO"/>
          </a:p>
        </p:txBody>
      </p:sp>
    </p:spTree>
    <p:extLst>
      <p:ext uri="{BB962C8B-B14F-4D97-AF65-F5344CB8AC3E}">
        <p14:creationId xmlns:p14="http://schemas.microsoft.com/office/powerpoint/2010/main" val="2346575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25986" name="Rectangle 2">
            <a:extLst>
              <a:ext uri="{FF2B5EF4-FFF2-40B4-BE49-F238E27FC236}">
                <a16:creationId xmlns:a16="http://schemas.microsoft.com/office/drawing/2014/main" id="{2B0DBD4B-9A1B-D771-2418-7BDBB3C8AD39}"/>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es-CO"/>
              <a:t>Klepnutím lze upravit styl předlohy nadpisů.</a:t>
            </a:r>
          </a:p>
        </p:txBody>
      </p:sp>
      <p:sp>
        <p:nvSpPr>
          <p:cNvPr id="425987" name="Rectangle 3">
            <a:extLst>
              <a:ext uri="{FF2B5EF4-FFF2-40B4-BE49-F238E27FC236}">
                <a16:creationId xmlns:a16="http://schemas.microsoft.com/office/drawing/2014/main" id="{279791EA-B3B6-A8AE-59F7-94F15B82153E}"/>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s-CO"/>
              <a:t>Klepnutím lze upravit styly předlohy textu.</a:t>
            </a:r>
          </a:p>
          <a:p>
            <a:pPr lvl="1"/>
            <a:r>
              <a:rPr lang="cs-CZ" altLang="es-CO"/>
              <a:t>Druhá úroveň</a:t>
            </a:r>
          </a:p>
          <a:p>
            <a:pPr lvl="2"/>
            <a:r>
              <a:rPr lang="cs-CZ" altLang="es-CO"/>
              <a:t>Třetí úroveň</a:t>
            </a:r>
          </a:p>
          <a:p>
            <a:pPr lvl="3"/>
            <a:r>
              <a:rPr lang="cs-CZ" altLang="es-CO"/>
              <a:t>Čtvrtá úroveň</a:t>
            </a:r>
          </a:p>
          <a:p>
            <a:pPr lvl="4"/>
            <a:r>
              <a:rPr lang="cs-CZ" altLang="es-CO"/>
              <a:t>Pátá úroveň</a:t>
            </a:r>
          </a:p>
        </p:txBody>
      </p:sp>
      <p:sp>
        <p:nvSpPr>
          <p:cNvPr id="425988" name="Rectangle 4">
            <a:extLst>
              <a:ext uri="{FF2B5EF4-FFF2-40B4-BE49-F238E27FC236}">
                <a16:creationId xmlns:a16="http://schemas.microsoft.com/office/drawing/2014/main" id="{A2882FE9-A0FC-3E99-114A-64D4DBAD50D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anose="020B0604020202020204" pitchFamily="34" charset="0"/>
              </a:defRPr>
            </a:lvl1pPr>
          </a:lstStyle>
          <a:p>
            <a:endParaRPr lang="cs-CZ" altLang="es-CO"/>
          </a:p>
        </p:txBody>
      </p:sp>
      <p:sp>
        <p:nvSpPr>
          <p:cNvPr id="425989" name="Rectangle 5">
            <a:extLst>
              <a:ext uri="{FF2B5EF4-FFF2-40B4-BE49-F238E27FC236}">
                <a16:creationId xmlns:a16="http://schemas.microsoft.com/office/drawing/2014/main" id="{5F6746BD-973B-C953-81BF-C9907A59EC60}"/>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anose="020B0604020202020204" pitchFamily="34" charset="0"/>
              </a:defRPr>
            </a:lvl1pPr>
          </a:lstStyle>
          <a:p>
            <a:endParaRPr lang="cs-CZ" altLang="es-CO"/>
          </a:p>
        </p:txBody>
      </p:sp>
      <p:sp>
        <p:nvSpPr>
          <p:cNvPr id="425990" name="Rectangle 6">
            <a:extLst>
              <a:ext uri="{FF2B5EF4-FFF2-40B4-BE49-F238E27FC236}">
                <a16:creationId xmlns:a16="http://schemas.microsoft.com/office/drawing/2014/main" id="{151C9DC2-8DE7-58FA-851F-8095A988A10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0F28343C-6BC2-4B66-9251-8994BB2A0F6E}" type="slidenum">
              <a:rPr lang="cs-CZ" altLang="es-CO"/>
              <a:pPr/>
              <a:t>‹#›</a:t>
            </a:fld>
            <a:endParaRPr lang="cs-CZ" altLang="es-CO"/>
          </a:p>
        </p:txBody>
      </p:sp>
    </p:spTree>
    <p:extLst>
      <p:ext uri="{BB962C8B-B14F-4D97-AF65-F5344CB8AC3E}">
        <p14:creationId xmlns:p14="http://schemas.microsoft.com/office/powerpoint/2010/main" val="4156662899"/>
      </p:ext>
    </p:extLst>
  </p:cSld>
  <p:clrMap bg1="dk2" tx1="lt1" bg2="dk1"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ransition spd="med">
    <p:fade/>
  </p:transition>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0"/>
            <a:ext cx="9656233" cy="1981200"/>
            <a:chOff x="0" y="0"/>
            <a:chExt cx="4562" cy="1248"/>
          </a:xfrm>
        </p:grpSpPr>
        <p:sp>
          <p:nvSpPr>
            <p:cNvPr id="921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cs-CZ">
                <a:solidFill>
                  <a:srgbClr val="FFFFFF"/>
                </a:solidFill>
                <a:latin typeface="Arial" charset="0"/>
              </a:endParaRPr>
            </a:p>
          </p:txBody>
        </p:sp>
        <p:sp>
          <p:nvSpPr>
            <p:cNvPr id="9220"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cs-CZ">
                <a:solidFill>
                  <a:srgbClr val="FFFFFF"/>
                </a:solidFill>
                <a:latin typeface="Arial" charset="0"/>
              </a:endParaRPr>
            </a:p>
          </p:txBody>
        </p:sp>
      </p:grpSp>
      <p:sp>
        <p:nvSpPr>
          <p:cNvPr id="9221" name="Rectangle 5"/>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9222" name="Rectangle 6"/>
          <p:cNvSpPr>
            <a:spLocks noGrp="1" noChangeArrowheads="1"/>
          </p:cNvSpPr>
          <p:nvPr>
            <p:ph type="body" idx="1"/>
          </p:nvPr>
        </p:nvSpPr>
        <p:spPr bwMode="auto">
          <a:xfrm>
            <a:off x="609600" y="1600200"/>
            <a:ext cx="109728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9223" name="Rectangle 7"/>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mn-lt"/>
                <a:cs typeface="Arial" charset="0"/>
              </a:defRPr>
            </a:lvl1pPr>
          </a:lstStyle>
          <a:p>
            <a:pPr>
              <a:defRPr/>
            </a:pPr>
            <a:endParaRPr lang="cs-CZ"/>
          </a:p>
        </p:txBody>
      </p:sp>
      <p:sp>
        <p:nvSpPr>
          <p:cNvPr id="9224" name="Rectangle 8"/>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mn-lt"/>
                <a:cs typeface="Arial" charset="0"/>
              </a:defRPr>
            </a:lvl1pPr>
          </a:lstStyle>
          <a:p>
            <a:pPr>
              <a:defRPr/>
            </a:pPr>
            <a:endParaRPr lang="cs-CZ"/>
          </a:p>
        </p:txBody>
      </p:sp>
      <p:sp>
        <p:nvSpPr>
          <p:cNvPr id="9225" name="Rectangle 9"/>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mn-lt"/>
                <a:cs typeface="Arial" charset="0"/>
              </a:defRPr>
            </a:lvl1pPr>
          </a:lstStyle>
          <a:p>
            <a:pPr>
              <a:defRPr/>
            </a:pPr>
            <a:fld id="{F9D8CF16-D236-43E4-953F-9DA51BA173F0}" type="slidenum">
              <a:rPr lang="cs-CZ"/>
              <a:pPr>
                <a:defRPr/>
              </a:pPr>
              <a:t>‹#›</a:t>
            </a:fld>
            <a:endParaRPr lang="cs-CZ"/>
          </a:p>
        </p:txBody>
      </p:sp>
    </p:spTree>
    <p:extLst>
      <p:ext uri="{BB962C8B-B14F-4D97-AF65-F5344CB8AC3E}">
        <p14:creationId xmlns:p14="http://schemas.microsoft.com/office/powerpoint/2010/main" val="4893007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zo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0"/>
            <a:ext cx="9656233" cy="1981200"/>
            <a:chOff x="0" y="0"/>
            <a:chExt cx="4562" cy="1248"/>
          </a:xfrm>
        </p:grpSpPr>
        <p:sp>
          <p:nvSpPr>
            <p:cNvPr id="921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cs-CZ">
                <a:solidFill>
                  <a:srgbClr val="FFFFFF"/>
                </a:solidFill>
                <a:latin typeface="Arial" charset="0"/>
              </a:endParaRPr>
            </a:p>
          </p:txBody>
        </p:sp>
        <p:sp>
          <p:nvSpPr>
            <p:cNvPr id="9220"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cs-CZ">
                <a:solidFill>
                  <a:srgbClr val="FFFFFF"/>
                </a:solidFill>
                <a:latin typeface="Arial" charset="0"/>
              </a:endParaRPr>
            </a:p>
          </p:txBody>
        </p:sp>
      </p:grpSp>
      <p:sp>
        <p:nvSpPr>
          <p:cNvPr id="3075" name="Rectangle 5"/>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3076" name="Rectangle 6"/>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9223" name="Rectangle 7"/>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cs typeface="+mn-cs"/>
              </a:defRPr>
            </a:lvl1pPr>
          </a:lstStyle>
          <a:p>
            <a:pPr>
              <a:defRPr/>
            </a:pPr>
            <a:endParaRPr lang="cs-CZ">
              <a:solidFill>
                <a:srgbClr val="FFFFFF"/>
              </a:solidFill>
            </a:endParaRPr>
          </a:p>
        </p:txBody>
      </p:sp>
      <p:sp>
        <p:nvSpPr>
          <p:cNvPr id="9224" name="Rectangle 8"/>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cs typeface="+mn-cs"/>
              </a:defRPr>
            </a:lvl1pPr>
          </a:lstStyle>
          <a:p>
            <a:pPr>
              <a:defRPr/>
            </a:pPr>
            <a:endParaRPr lang="cs-CZ">
              <a:solidFill>
                <a:srgbClr val="FFFFFF"/>
              </a:solidFill>
            </a:endParaRPr>
          </a:p>
        </p:txBody>
      </p:sp>
      <p:sp>
        <p:nvSpPr>
          <p:cNvPr id="9225" name="Rectangle 9"/>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cs typeface="+mn-cs"/>
              </a:defRPr>
            </a:lvl1pPr>
          </a:lstStyle>
          <a:p>
            <a:pPr>
              <a:defRPr/>
            </a:pPr>
            <a:fld id="{78896D2E-EEB3-4402-A3DE-8D6A43EAF69C}"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2222018643"/>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34" charset="0"/>
          <a:cs typeface="Arial" pitchFamily="34" charset="0"/>
        </a:defRPr>
      </a:lvl2pPr>
      <a:lvl3pPr algn="ctr" rtl="0" eaLnBrk="0" fontAlgn="base" hangingPunct="0">
        <a:spcBef>
          <a:spcPct val="0"/>
        </a:spcBef>
        <a:spcAft>
          <a:spcPct val="0"/>
        </a:spcAft>
        <a:defRPr sz="4400">
          <a:solidFill>
            <a:schemeClr val="tx2"/>
          </a:solidFill>
          <a:latin typeface="Tahoma" pitchFamily="34" charset="0"/>
          <a:cs typeface="Arial" pitchFamily="34" charset="0"/>
        </a:defRPr>
      </a:lvl3pPr>
      <a:lvl4pPr algn="ctr" rtl="0" eaLnBrk="0" fontAlgn="base" hangingPunct="0">
        <a:spcBef>
          <a:spcPct val="0"/>
        </a:spcBef>
        <a:spcAft>
          <a:spcPct val="0"/>
        </a:spcAft>
        <a:defRPr sz="4400">
          <a:solidFill>
            <a:schemeClr val="tx2"/>
          </a:solidFill>
          <a:latin typeface="Tahoma" pitchFamily="34" charset="0"/>
          <a:cs typeface="Arial" pitchFamily="34" charset="0"/>
        </a:defRPr>
      </a:lvl4pPr>
      <a:lvl5pPr algn="ctr" rtl="0" eaLnBrk="0" fontAlgn="base" hangingPunct="0">
        <a:spcBef>
          <a:spcPct val="0"/>
        </a:spcBef>
        <a:spcAft>
          <a:spcPct val="0"/>
        </a:spcAft>
        <a:defRPr sz="4400">
          <a:solidFill>
            <a:schemeClr val="tx2"/>
          </a:solidFill>
          <a:latin typeface="Tahoma" pitchFamily="34" charset="0"/>
          <a:cs typeface="Arial" pitchFamily="34" charset="0"/>
        </a:defRPr>
      </a:lvl5pPr>
      <a:lvl6pPr marL="457200" algn="ctr" rtl="0" fontAlgn="base">
        <a:spcBef>
          <a:spcPct val="0"/>
        </a:spcBef>
        <a:spcAft>
          <a:spcPct val="0"/>
        </a:spcAft>
        <a:defRPr sz="4400">
          <a:solidFill>
            <a:schemeClr val="tx2"/>
          </a:solidFill>
          <a:latin typeface="Tahoma" pitchFamily="34" charset="0"/>
          <a:cs typeface="Arial" pitchFamily="34" charset="0"/>
        </a:defRPr>
      </a:lvl6pPr>
      <a:lvl7pPr marL="914400" algn="ctr" rtl="0" fontAlgn="base">
        <a:spcBef>
          <a:spcPct val="0"/>
        </a:spcBef>
        <a:spcAft>
          <a:spcPct val="0"/>
        </a:spcAft>
        <a:defRPr sz="4400">
          <a:solidFill>
            <a:schemeClr val="tx2"/>
          </a:solidFill>
          <a:latin typeface="Tahoma" pitchFamily="34" charset="0"/>
          <a:cs typeface="Arial" pitchFamily="34" charset="0"/>
        </a:defRPr>
      </a:lvl7pPr>
      <a:lvl8pPr marL="1371600" algn="ctr" rtl="0" fontAlgn="base">
        <a:spcBef>
          <a:spcPct val="0"/>
        </a:spcBef>
        <a:spcAft>
          <a:spcPct val="0"/>
        </a:spcAft>
        <a:defRPr sz="4400">
          <a:solidFill>
            <a:schemeClr val="tx2"/>
          </a:solidFill>
          <a:latin typeface="Tahoma" pitchFamily="34" charset="0"/>
          <a:cs typeface="Arial" pitchFamily="34" charset="0"/>
        </a:defRPr>
      </a:lvl8pPr>
      <a:lvl9pPr marL="1828800" algn="ctr" rtl="0" fontAlgn="base">
        <a:spcBef>
          <a:spcPct val="0"/>
        </a:spcBef>
        <a:spcAft>
          <a:spcPct val="0"/>
        </a:spcAft>
        <a:defRPr sz="4400">
          <a:solidFill>
            <a:schemeClr val="tx2"/>
          </a:solidFill>
          <a:latin typeface="Tahoma" pitchFamily="34" charset="0"/>
          <a:cs typeface="Arial"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1314C8D-0F9C-41CC-BDF3-1544602F67B1}" type="slidenum">
              <a:rPr lang="cs-CZ"/>
              <a:pPr>
                <a:defRPr/>
              </a:pPr>
              <a:t>‹#›</a:t>
            </a:fld>
            <a:endParaRPr lang="cs-CZ"/>
          </a:p>
        </p:txBody>
      </p:sp>
    </p:spTree>
    <p:extLst>
      <p:ext uri="{BB962C8B-B14F-4D97-AF65-F5344CB8AC3E}">
        <p14:creationId xmlns:p14="http://schemas.microsoft.com/office/powerpoint/2010/main" val="1793025382"/>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914400" y="304800"/>
            <a:ext cx="103632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CA"/>
              <a:t>Klepnutím upravíte styl předlohy nadpisu.</a:t>
            </a:r>
          </a:p>
        </p:txBody>
      </p:sp>
      <p:sp>
        <p:nvSpPr>
          <p:cNvPr id="614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t>Klepnutím upravíte styly předlohy textu.</a:t>
            </a:r>
          </a:p>
          <a:p>
            <a:pPr lvl="1"/>
            <a:r>
              <a:rPr lang="en-CA"/>
              <a:t>Druhá úroveň</a:t>
            </a:r>
          </a:p>
          <a:p>
            <a:pPr lvl="2"/>
            <a:r>
              <a:rPr lang="en-CA"/>
              <a:t>Třetí úroveň</a:t>
            </a:r>
          </a:p>
          <a:p>
            <a:pPr lvl="3"/>
            <a:r>
              <a:rPr lang="en-CA"/>
              <a:t>Čtvrtá úroveň</a:t>
            </a:r>
          </a:p>
          <a:p>
            <a:pPr lvl="4"/>
            <a:r>
              <a:rPr lang="en-CA"/>
              <a:t>Pátá úroveň</a:t>
            </a:r>
          </a:p>
        </p:txBody>
      </p:sp>
      <p:sp>
        <p:nvSpPr>
          <p:cNvPr id="205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smtClean="0">
                <a:solidFill>
                  <a:schemeClr val="bg2"/>
                </a:solidFill>
                <a:latin typeface="+mn-lt"/>
              </a:defRPr>
            </a:lvl1pPr>
          </a:lstStyle>
          <a:p>
            <a:pPr eaLnBrk="0" hangingPunct="0">
              <a:defRPr/>
            </a:pPr>
            <a:endParaRPr lang="en-CA">
              <a:solidFill>
                <a:srgbClr val="578963"/>
              </a:solidFill>
            </a:endParaRPr>
          </a:p>
        </p:txBody>
      </p:sp>
      <p:sp>
        <p:nvSpPr>
          <p:cNvPr id="205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smtClean="0">
                <a:solidFill>
                  <a:schemeClr val="bg2"/>
                </a:solidFill>
                <a:latin typeface="+mn-lt"/>
              </a:defRPr>
            </a:lvl1pPr>
          </a:lstStyle>
          <a:p>
            <a:pPr eaLnBrk="0" hangingPunct="0">
              <a:defRPr/>
            </a:pPr>
            <a:endParaRPr lang="en-CA">
              <a:solidFill>
                <a:srgbClr val="578963"/>
              </a:solidFill>
            </a:endParaRPr>
          </a:p>
        </p:txBody>
      </p:sp>
      <p:sp>
        <p:nvSpPr>
          <p:cNvPr id="205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smtClean="0">
                <a:solidFill>
                  <a:schemeClr val="bg2"/>
                </a:solidFill>
                <a:latin typeface="+mn-lt"/>
              </a:defRPr>
            </a:lvl1pPr>
          </a:lstStyle>
          <a:p>
            <a:pPr eaLnBrk="0" hangingPunct="0">
              <a:defRPr/>
            </a:pPr>
            <a:fld id="{A917AAA8-BF33-4829-9483-E8A6042B1D5F}" type="slidenum">
              <a:rPr lang="en-CA">
                <a:solidFill>
                  <a:srgbClr val="578963"/>
                </a:solidFill>
              </a:rPr>
              <a:pPr eaLnBrk="0" hangingPunct="0">
                <a:defRPr/>
              </a:pPr>
              <a:t>‹#›</a:t>
            </a:fld>
            <a:endParaRPr lang="en-CA">
              <a:solidFill>
                <a:srgbClr val="578963"/>
              </a:solidFill>
            </a:endParaRPr>
          </a:p>
        </p:txBody>
      </p:sp>
    </p:spTree>
    <p:extLst>
      <p:ext uri="{BB962C8B-B14F-4D97-AF65-F5344CB8AC3E}">
        <p14:creationId xmlns:p14="http://schemas.microsoft.com/office/powerpoint/2010/main" val="405541641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Font typeface="Monotype Sorts" pitchFamily="2" charset="2"/>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pitchFamily="2" charset="2"/>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cs-CZ"/>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cs-CZ"/>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47844BA-E6C8-47DB-A736-DC78AEB1A0DD}" type="slidenum">
              <a:rPr lang="cs-CZ"/>
              <a:pPr>
                <a:defRPr/>
              </a:pPr>
              <a:t>‹#›</a:t>
            </a:fld>
            <a:endParaRPr lang="cs-CZ"/>
          </a:p>
        </p:txBody>
      </p:sp>
    </p:spTree>
    <p:extLst>
      <p:ext uri="{BB962C8B-B14F-4D97-AF65-F5344CB8AC3E}">
        <p14:creationId xmlns:p14="http://schemas.microsoft.com/office/powerpoint/2010/main" val="277985224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2000" r="-12000"/>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21257-EDF7-4646-8314-407738F4AD93}" type="datetimeFigureOut">
              <a:rPr lang="cs-CZ" smtClean="0"/>
              <a:pPr/>
              <a:t>20.03.2025</a:t>
            </a:fld>
            <a:endParaRPr lang="cs-CZ"/>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89CDF3-665D-49BA-B606-3B37E4BD036B}" type="slidenum">
              <a:rPr lang="cs-CZ" smtClean="0"/>
              <a:pPr/>
              <a:t>‹#›</a:t>
            </a:fld>
            <a:endParaRPr lang="cs-CZ"/>
          </a:p>
        </p:txBody>
      </p:sp>
    </p:spTree>
    <p:extLst>
      <p:ext uri="{BB962C8B-B14F-4D97-AF65-F5344CB8AC3E}">
        <p14:creationId xmlns:p14="http://schemas.microsoft.com/office/powerpoint/2010/main" val="135728769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cs-CZ"/>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cs-CZ"/>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47844BA-E6C8-47DB-A736-DC78AEB1A0DD}" type="slidenum">
              <a:rPr lang="cs-CZ"/>
              <a:pPr>
                <a:defRPr/>
              </a:pPr>
              <a:t>‹#›</a:t>
            </a:fld>
            <a:endParaRPr lang="cs-CZ"/>
          </a:p>
        </p:txBody>
      </p:sp>
    </p:spTree>
    <p:extLst>
      <p:ext uri="{BB962C8B-B14F-4D97-AF65-F5344CB8AC3E}">
        <p14:creationId xmlns:p14="http://schemas.microsoft.com/office/powerpoint/2010/main" val="18675399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0"/>
            <a:ext cx="9656233" cy="1981200"/>
            <a:chOff x="0" y="0"/>
            <a:chExt cx="4562" cy="1248"/>
          </a:xfrm>
        </p:grpSpPr>
        <p:sp>
          <p:nvSpPr>
            <p:cNvPr id="921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cs-CZ">
                <a:solidFill>
                  <a:srgbClr val="FFFFFF"/>
                </a:solidFill>
                <a:latin typeface="Arial" charset="0"/>
              </a:endParaRPr>
            </a:p>
          </p:txBody>
        </p:sp>
        <p:sp>
          <p:nvSpPr>
            <p:cNvPr id="9220"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cs-CZ">
                <a:solidFill>
                  <a:srgbClr val="FFFFFF"/>
                </a:solidFill>
                <a:latin typeface="Arial" charset="0"/>
              </a:endParaRPr>
            </a:p>
          </p:txBody>
        </p:sp>
      </p:grpSp>
      <p:sp>
        <p:nvSpPr>
          <p:cNvPr id="9221" name="Rectangle 5"/>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9222" name="Rectangle 6"/>
          <p:cNvSpPr>
            <a:spLocks noGrp="1" noChangeArrowheads="1"/>
          </p:cNvSpPr>
          <p:nvPr>
            <p:ph type="body" idx="1"/>
          </p:nvPr>
        </p:nvSpPr>
        <p:spPr bwMode="auto">
          <a:xfrm>
            <a:off x="609600" y="1600200"/>
            <a:ext cx="109728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9223" name="Rectangle 7"/>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mn-lt"/>
                <a:cs typeface="Arial" charset="0"/>
              </a:defRPr>
            </a:lvl1pPr>
          </a:lstStyle>
          <a:p>
            <a:pPr>
              <a:defRPr/>
            </a:pPr>
            <a:endParaRPr lang="cs-CZ"/>
          </a:p>
        </p:txBody>
      </p:sp>
      <p:sp>
        <p:nvSpPr>
          <p:cNvPr id="9224" name="Rectangle 8"/>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mn-lt"/>
                <a:cs typeface="Arial" charset="0"/>
              </a:defRPr>
            </a:lvl1pPr>
          </a:lstStyle>
          <a:p>
            <a:pPr>
              <a:defRPr/>
            </a:pPr>
            <a:endParaRPr lang="cs-CZ"/>
          </a:p>
        </p:txBody>
      </p:sp>
      <p:sp>
        <p:nvSpPr>
          <p:cNvPr id="9225" name="Rectangle 9"/>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mn-lt"/>
                <a:cs typeface="Arial" charset="0"/>
              </a:defRPr>
            </a:lvl1pPr>
          </a:lstStyle>
          <a:p>
            <a:pPr>
              <a:defRPr/>
            </a:pPr>
            <a:fld id="{0D871885-02E0-4423-99F8-0C0000148702}" type="slidenum">
              <a:rPr lang="cs-CZ"/>
              <a:pPr>
                <a:defRPr/>
              </a:pPr>
              <a:t>‹#›</a:t>
            </a:fld>
            <a:endParaRPr lang="cs-CZ"/>
          </a:p>
        </p:txBody>
      </p:sp>
    </p:spTree>
    <p:extLst>
      <p:ext uri="{BB962C8B-B14F-4D97-AF65-F5344CB8AC3E}">
        <p14:creationId xmlns:p14="http://schemas.microsoft.com/office/powerpoint/2010/main" val="4028358277"/>
      </p:ext>
    </p:extLst>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spd="slow">
    <p:zo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1.bin"/><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0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8EBC804-C984-FC24-FA58-D6BBD29B1C28}"/>
              </a:ext>
            </a:extLst>
          </p:cNvPr>
          <p:cNvPicPr>
            <a:picLocks noChangeAspect="1"/>
          </p:cNvPicPr>
          <p:nvPr/>
        </p:nvPicPr>
        <p:blipFill>
          <a:blip r:embed="rId2"/>
          <a:stretch>
            <a:fillRect/>
          </a:stretch>
        </p:blipFill>
        <p:spPr>
          <a:xfrm>
            <a:off x="9158048" y="3744273"/>
            <a:ext cx="2898296" cy="3048140"/>
          </a:xfrm>
          <a:prstGeom prst="ellipse">
            <a:avLst/>
          </a:prstGeom>
          <a:ln>
            <a:noFill/>
          </a:ln>
          <a:effectLst>
            <a:softEdge rad="112500"/>
          </a:effectLst>
        </p:spPr>
      </p:pic>
      <p:pic>
        <p:nvPicPr>
          <p:cNvPr id="6" name="Obrázek 5">
            <a:extLst>
              <a:ext uri="{FF2B5EF4-FFF2-40B4-BE49-F238E27FC236}">
                <a16:creationId xmlns:a16="http://schemas.microsoft.com/office/drawing/2014/main" id="{F7C39EA2-8D6E-455E-C628-F2C1BBA9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3377"/>
            <a:ext cx="4200041" cy="3051409"/>
          </a:xfrm>
          <a:prstGeom prst="rect">
            <a:avLst/>
          </a:prstGeom>
          <a:ln>
            <a:noFill/>
          </a:ln>
          <a:effectLst>
            <a:softEdge rad="112500"/>
          </a:effectLst>
        </p:spPr>
      </p:pic>
      <p:sp>
        <p:nvSpPr>
          <p:cNvPr id="7" name="TextovéPole 6">
            <a:extLst>
              <a:ext uri="{FF2B5EF4-FFF2-40B4-BE49-F238E27FC236}">
                <a16:creationId xmlns:a16="http://schemas.microsoft.com/office/drawing/2014/main" id="{AA416CBC-9CA8-EB23-8C76-B02CDC177B9B}"/>
              </a:ext>
            </a:extLst>
          </p:cNvPr>
          <p:cNvSpPr txBox="1"/>
          <p:nvPr/>
        </p:nvSpPr>
        <p:spPr>
          <a:xfrm>
            <a:off x="4527320" y="207751"/>
            <a:ext cx="7853916" cy="3416320"/>
          </a:xfrm>
          <a:prstGeom prst="rect">
            <a:avLst/>
          </a:prstGeom>
          <a:noFill/>
        </p:spPr>
        <p:txBody>
          <a:bodyPr wrap="square" rtlCol="0">
            <a:spAutoFit/>
          </a:bodyPr>
          <a:lstStyle/>
          <a:p>
            <a:r>
              <a:rPr lang="cs-CZ" sz="6000" b="1" dirty="0">
                <a:ln w="22225">
                  <a:solidFill>
                    <a:schemeClr val="accent2"/>
                  </a:solidFill>
                  <a:prstDash val="solid"/>
                </a:ln>
                <a:solidFill>
                  <a:schemeClr val="accent2">
                    <a:lumMod val="40000"/>
                    <a:lumOff val="60000"/>
                  </a:schemeClr>
                </a:solidFill>
              </a:rPr>
              <a:t>SKUPINKA  </a:t>
            </a:r>
            <a:br>
              <a:rPr lang="cs-CZ" sz="6000" b="1" dirty="0">
                <a:ln w="22225">
                  <a:solidFill>
                    <a:schemeClr val="accent2"/>
                  </a:solidFill>
                  <a:prstDash val="solid"/>
                </a:ln>
                <a:solidFill>
                  <a:schemeClr val="accent2">
                    <a:lumMod val="40000"/>
                    <a:lumOff val="60000"/>
                  </a:schemeClr>
                </a:solidFill>
              </a:rPr>
            </a:br>
            <a:r>
              <a:rPr lang="cs-CZ" sz="6000" b="1" dirty="0">
                <a:ln w="22225">
                  <a:solidFill>
                    <a:schemeClr val="accent2"/>
                  </a:solidFill>
                  <a:prstDash val="solid"/>
                </a:ln>
                <a:solidFill>
                  <a:schemeClr val="accent2">
                    <a:lumMod val="40000"/>
                    <a:lumOff val="60000"/>
                  </a:schemeClr>
                </a:solidFill>
              </a:rPr>
              <a:t>OBNOVY </a:t>
            </a:r>
            <a:r>
              <a:rPr lang="cs-CZ" sz="4800" b="1" dirty="0">
                <a:ln w="22225">
                  <a:solidFill>
                    <a:schemeClr val="accent2"/>
                  </a:solidFill>
                  <a:prstDash val="solid"/>
                </a:ln>
                <a:solidFill>
                  <a:schemeClr val="accent2">
                    <a:lumMod val="40000"/>
                    <a:lumOff val="60000"/>
                  </a:schemeClr>
                </a:solidFill>
              </a:rPr>
              <a:t>     </a:t>
            </a:r>
            <a:br>
              <a:rPr lang="cs-CZ" sz="4800" b="1" dirty="0">
                <a:ln w="22225">
                  <a:solidFill>
                    <a:schemeClr val="accent2"/>
                  </a:solidFill>
                  <a:prstDash val="solid"/>
                </a:ln>
                <a:solidFill>
                  <a:schemeClr val="accent2">
                    <a:lumMod val="40000"/>
                    <a:lumOff val="60000"/>
                  </a:schemeClr>
                </a:solidFill>
              </a:rPr>
            </a:br>
            <a:r>
              <a:rPr lang="cs-CZ" sz="4800" b="1" dirty="0">
                <a:ln w="22225">
                  <a:solidFill>
                    <a:schemeClr val="accent2"/>
                  </a:solidFill>
                  <a:prstDash val="solid"/>
                </a:ln>
                <a:solidFill>
                  <a:schemeClr val="accent2">
                    <a:lumMod val="40000"/>
                    <a:lumOff val="60000"/>
                  </a:schemeClr>
                </a:solidFill>
              </a:rPr>
              <a:t> </a:t>
            </a:r>
            <a:r>
              <a:rPr lang="cs-CZ" sz="4800" dirty="0"/>
              <a:t>CESTA k mému   </a:t>
            </a:r>
            <a:br>
              <a:rPr lang="cs-CZ" sz="4800" dirty="0"/>
            </a:br>
            <a:r>
              <a:rPr lang="cs-CZ" sz="4800" dirty="0"/>
              <a:t> osvobození a uzdravení</a:t>
            </a:r>
            <a:endParaRPr lang="es-CO" sz="4800" dirty="0"/>
          </a:p>
        </p:txBody>
      </p:sp>
      <p:sp>
        <p:nvSpPr>
          <p:cNvPr id="9" name="TextovéPole 8">
            <a:extLst>
              <a:ext uri="{FF2B5EF4-FFF2-40B4-BE49-F238E27FC236}">
                <a16:creationId xmlns:a16="http://schemas.microsoft.com/office/drawing/2014/main" id="{2CEE86BE-AEEA-6330-99C2-EE0DBB39AF89}"/>
              </a:ext>
            </a:extLst>
          </p:cNvPr>
          <p:cNvSpPr txBox="1"/>
          <p:nvPr/>
        </p:nvSpPr>
        <p:spPr>
          <a:xfrm>
            <a:off x="165315" y="3879742"/>
            <a:ext cx="9133668" cy="1938992"/>
          </a:xfrm>
          <a:prstGeom prst="rect">
            <a:avLst/>
          </a:prstGeom>
          <a:noFill/>
        </p:spPr>
        <p:txBody>
          <a:bodyPr wrap="square" rtlCol="0">
            <a:spAutoFit/>
          </a:bodyPr>
          <a:lstStyle/>
          <a:p>
            <a:r>
              <a:rPr lang="cs-CZ" sz="6000" dirty="0">
                <a:solidFill>
                  <a:schemeClr val="accent1">
                    <a:lumMod val="75000"/>
                  </a:schemeClr>
                </a:solidFill>
              </a:rPr>
              <a:t>Představíme se </a:t>
            </a:r>
            <a:br>
              <a:rPr lang="cs-CZ" sz="6000" dirty="0">
                <a:solidFill>
                  <a:schemeClr val="accent1">
                    <a:lumMod val="75000"/>
                  </a:schemeClr>
                </a:solidFill>
              </a:rPr>
            </a:br>
            <a:r>
              <a:rPr lang="cs-CZ" sz="6000" dirty="0">
                <a:solidFill>
                  <a:schemeClr val="accent1">
                    <a:lumMod val="75000"/>
                  </a:schemeClr>
                </a:solidFill>
              </a:rPr>
              <a:t>Řekneme si, proč jsme tady</a:t>
            </a:r>
            <a:endParaRPr lang="es-CO" sz="6000" dirty="0">
              <a:solidFill>
                <a:schemeClr val="accent1">
                  <a:lumMod val="75000"/>
                </a:schemeClr>
              </a:solidFill>
            </a:endParaRPr>
          </a:p>
        </p:txBody>
      </p:sp>
      <p:pic>
        <p:nvPicPr>
          <p:cNvPr id="3" name="Obrázek 2">
            <a:extLst>
              <a:ext uri="{FF2B5EF4-FFF2-40B4-BE49-F238E27FC236}">
                <a16:creationId xmlns:a16="http://schemas.microsoft.com/office/drawing/2014/main" id="{3DA7A6AF-858E-C0BB-CADF-6726B976F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217049"/>
            <a:ext cx="2198605" cy="2390983"/>
          </a:xfrm>
          <a:prstGeom prst="rect">
            <a:avLst/>
          </a:prstGeom>
        </p:spPr>
      </p:pic>
    </p:spTree>
    <p:extLst>
      <p:ext uri="{BB962C8B-B14F-4D97-AF65-F5344CB8AC3E}">
        <p14:creationId xmlns:p14="http://schemas.microsoft.com/office/powerpoint/2010/main" val="650248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96F4F-2A4A-A354-59DD-0CEF37473E3B}"/>
            </a:ext>
          </a:extLst>
        </p:cNvPr>
        <p:cNvGrpSpPr/>
        <p:nvPr/>
      </p:nvGrpSpPr>
      <p:grpSpPr>
        <a:xfrm>
          <a:off x="0" y="0"/>
          <a:ext cx="0" cy="0"/>
          <a:chOff x="0" y="0"/>
          <a:chExt cx="0" cy="0"/>
        </a:xfrm>
      </p:grpSpPr>
      <p:sp>
        <p:nvSpPr>
          <p:cNvPr id="3" name="TextovéPole 2">
            <a:extLst>
              <a:ext uri="{FF2B5EF4-FFF2-40B4-BE49-F238E27FC236}">
                <a16:creationId xmlns:a16="http://schemas.microsoft.com/office/drawing/2014/main" id="{B5C24249-948B-8104-F42F-7BA54F8F016C}"/>
              </a:ext>
            </a:extLst>
          </p:cNvPr>
          <p:cNvSpPr txBox="1"/>
          <p:nvPr/>
        </p:nvSpPr>
        <p:spPr>
          <a:xfrm>
            <a:off x="66140" y="-1370024"/>
            <a:ext cx="11953110" cy="8710077"/>
          </a:xfrm>
          <a:prstGeom prst="rect">
            <a:avLst/>
          </a:prstGeom>
          <a:noFill/>
        </p:spPr>
        <p:txBody>
          <a:bodyPr wrap="square">
            <a:spAutoFit/>
          </a:bodyPr>
          <a:lstStyle/>
          <a:p>
            <a:pPr marL="431800" indent="-355600" algn="just"/>
            <a:endParaRPr lang="cs-CZ" sz="2800" dirty="0">
              <a:solidFill>
                <a:srgbClr val="000000"/>
              </a:solidFill>
              <a:effectLst/>
              <a:latin typeface="Times New Roman" panose="02020603050405020304" pitchFamily="18" charset="0"/>
              <a:ea typeface="Calibri" panose="020F0502020204030204" pitchFamily="34" charset="0"/>
              <a:cs typeface="Frankfurt GHH Dů"/>
            </a:endParaRPr>
          </a:p>
          <a:p>
            <a:pPr marL="431800" indent="-355600" algn="just"/>
            <a:endParaRPr lang="cs-CZ" sz="2800" dirty="0">
              <a:solidFill>
                <a:srgbClr val="000000"/>
              </a:solidFill>
              <a:latin typeface="Times New Roman" panose="02020603050405020304" pitchFamily="18" charset="0"/>
              <a:ea typeface="Calibri" panose="020F0502020204030204" pitchFamily="34" charset="0"/>
              <a:cs typeface="Frankfurt GHH Dů"/>
            </a:endParaRPr>
          </a:p>
          <a:p>
            <a:pPr marL="431800" indent="-355600" algn="just"/>
            <a:endParaRPr lang="cs-CZ" sz="2800" dirty="0">
              <a:solidFill>
                <a:srgbClr val="000000"/>
              </a:solidFill>
              <a:effectLst/>
              <a:latin typeface="Times New Roman" panose="02020603050405020304" pitchFamily="18" charset="0"/>
              <a:ea typeface="Calibri" panose="020F0502020204030204" pitchFamily="34" charset="0"/>
              <a:cs typeface="Frankfurt GHH Dů"/>
            </a:endParaRPr>
          </a:p>
          <a:p>
            <a:pPr marL="431800" indent="-3556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Je možné, že se tě ještě někdy zmocní touha po kouření jako důsledek působení nikotinu na buňky tvého těla. Uvědom si však, že nepotřebuješ kouřit. Jestli jsi kuřákem, musel ses někdy v minulosti pro kouření rozhodnout. Sám můžeš kouření odolávat pouze určitou dobu, avšak trvalého vítězství lze dosáhnout jen v moci Ježíše Krista. </a:t>
            </a:r>
            <a:endParaRPr lang="es-CO" sz="2800" dirty="0">
              <a:effectLst/>
              <a:latin typeface="Frankfurt GHH Dů"/>
              <a:ea typeface="Calibri" panose="020F0502020204030204" pitchFamily="34" charset="0"/>
              <a:cs typeface="Frankfurt GHH Dů"/>
            </a:endParaRPr>
          </a:p>
          <a:p>
            <a:pPr marL="431800" indent="-3556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6. Znič všechny své zásoby kuřiva a tabáku. Vyhoď je a nic si nenechávej. Podřiď se Bohu a ďábel tě nebude moci svádět. (Jk 4,7.8) </a:t>
            </a:r>
            <a:endParaRPr lang="es-CO" sz="2800" dirty="0">
              <a:effectLst/>
              <a:latin typeface="Frankfurt GHH Dů"/>
              <a:ea typeface="Calibri" panose="020F0502020204030204" pitchFamily="34" charset="0"/>
              <a:cs typeface="Frankfurt GHH Dů"/>
            </a:endParaRPr>
          </a:p>
          <a:p>
            <a:pPr marL="431800" indent="-3556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7. Následující body ti pomohou odolávat touze po nikotinu: - Když se tě zmocňuje touha po tabáku, začni pomalu, zhluboka dýchat, až pomine.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Pij 10-12 sklenic vody denně po následujících pět dní.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Umyj se před spaním v teplé (ne v horké) vodě.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Věnuj spánku pravidelně asi 8 hodin.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Vyhýbej se kávě a všem alkoholickým nápojům.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Každý den si udělej alespoň dvakrát krátkou procházku.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Stále děkuj Bohu za to, že je mocnější než tabák. (1 J 4,4)</a:t>
            </a:r>
            <a:endParaRPr lang="es-CO" sz="2800" dirty="0">
              <a:effectLst/>
              <a:latin typeface="Frankfurt GHH Dů"/>
              <a:ea typeface="Calibri" panose="020F0502020204030204" pitchFamily="34" charset="0"/>
              <a:cs typeface="Frankfurt GHH Dů"/>
            </a:endParaRPr>
          </a:p>
          <a:p>
            <a:br>
              <a:rPr lang="cs-CZ" sz="2800" dirty="0">
                <a:solidFill>
                  <a:srgbClr val="000000"/>
                </a:solidFill>
                <a:effectLst/>
                <a:latin typeface="Times New Roman" panose="02020603050405020304" pitchFamily="18" charset="0"/>
                <a:ea typeface="Calibri" panose="020F0502020204030204" pitchFamily="34" charset="0"/>
              </a:rPr>
            </a:br>
            <a:endParaRPr lang="es-CO" sz="2800" dirty="0"/>
          </a:p>
        </p:txBody>
      </p:sp>
    </p:spTree>
    <p:extLst>
      <p:ext uri="{BB962C8B-B14F-4D97-AF65-F5344CB8AC3E}">
        <p14:creationId xmlns:p14="http://schemas.microsoft.com/office/powerpoint/2010/main" val="283795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7EE10-B522-434D-67E0-158B9AB5347D}"/>
            </a:ext>
          </a:extLst>
        </p:cNvPr>
        <p:cNvGrpSpPr/>
        <p:nvPr/>
      </p:nvGrpSpPr>
      <p:grpSpPr>
        <a:xfrm>
          <a:off x="0" y="0"/>
          <a:ext cx="0" cy="0"/>
          <a:chOff x="0" y="0"/>
          <a:chExt cx="0" cy="0"/>
        </a:xfrm>
      </p:grpSpPr>
      <p:sp>
        <p:nvSpPr>
          <p:cNvPr id="3" name="TextovéPole 2">
            <a:extLst>
              <a:ext uri="{FF2B5EF4-FFF2-40B4-BE49-F238E27FC236}">
                <a16:creationId xmlns:a16="http://schemas.microsoft.com/office/drawing/2014/main" id="{7718E830-32D8-F016-1E1B-C1DA50D788AE}"/>
              </a:ext>
            </a:extLst>
          </p:cNvPr>
          <p:cNvSpPr txBox="1"/>
          <p:nvPr/>
        </p:nvSpPr>
        <p:spPr>
          <a:xfrm>
            <a:off x="102209" y="126639"/>
            <a:ext cx="11953110" cy="13249781"/>
          </a:xfrm>
          <a:prstGeom prst="rect">
            <a:avLst/>
          </a:prstGeom>
          <a:noFill/>
        </p:spPr>
        <p:txBody>
          <a:bodyPr wrap="square">
            <a:spAutoFit/>
          </a:bodyPr>
          <a:lstStyle/>
          <a:p>
            <a:pPr>
              <a:lnSpc>
                <a:spcPts val="1305"/>
              </a:lnSpc>
              <a:spcBef>
                <a:spcPts val="2500"/>
              </a:spcBef>
              <a:spcAft>
                <a:spcPts val="500"/>
              </a:spcAft>
            </a:pPr>
            <a:r>
              <a:rPr lang="cs-CZ" sz="3600" dirty="0">
                <a:solidFill>
                  <a:srgbClr val="000000"/>
                </a:solidFill>
                <a:effectLst/>
                <a:latin typeface="Times New Roman" panose="02020603050405020304" pitchFamily="18" charset="0"/>
                <a:ea typeface="Calibri" panose="020F0502020204030204" pitchFamily="34" charset="0"/>
                <a:cs typeface="Frankfurt GHH Dů"/>
              </a:rPr>
              <a:t>Sedm kroků, jak pomoci lidem přestat kouřit </a:t>
            </a:r>
            <a:endParaRPr lang="es-CO" sz="2800" dirty="0">
              <a:effectLst/>
              <a:latin typeface="Frankfurt GHH Dů"/>
              <a:ea typeface="Calibri" panose="020F0502020204030204" pitchFamily="34" charset="0"/>
              <a:cs typeface="Frankfurt GHH Dů"/>
            </a:endParaRPr>
          </a:p>
          <a:p>
            <a:pPr marL="431800" indent="-3556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1. Uvědom si, že kouření je hřích proti tvému tělu a také proti Bohu. „Vy-</a:t>
            </a:r>
            <a:r>
              <a:rPr lang="cs-CZ" sz="2800" dirty="0" err="1">
                <a:solidFill>
                  <a:srgbClr val="000000"/>
                </a:solidFill>
                <a:effectLst/>
                <a:latin typeface="Times New Roman" panose="02020603050405020304" pitchFamily="18" charset="0"/>
                <a:ea typeface="Calibri" panose="020F0502020204030204" pitchFamily="34" charset="0"/>
                <a:cs typeface="Frankfurt GHH Dů"/>
              </a:rPr>
              <a:t>bízím</a:t>
            </a:r>
            <a:r>
              <a:rPr lang="cs-CZ" sz="2800" dirty="0">
                <a:solidFill>
                  <a:srgbClr val="000000"/>
                </a:solidFill>
                <a:effectLst/>
                <a:latin typeface="Times New Roman" panose="02020603050405020304" pitchFamily="18" charset="0"/>
                <a:ea typeface="Calibri" panose="020F0502020204030204" pitchFamily="34" charset="0"/>
                <a:cs typeface="Frankfurt GHH Dů"/>
              </a:rPr>
              <a:t> vás, bratří, abyste sami sebe přinášeli jako živou, svatou, Bohu milou oběť, to ať je vaše pravá bohoslužba.“ (Ř 12,1) „Oslavujte Boha také svým tělem. Nepatříte sami sobě. Bylo za vás zaplaceno výkupné.“ (1 K 6,19.20) </a:t>
            </a:r>
            <a:endParaRPr lang="es-CO" sz="2800" dirty="0">
              <a:effectLst/>
              <a:latin typeface="Frankfurt GHH Dů"/>
              <a:ea typeface="Calibri" panose="020F0502020204030204" pitchFamily="34" charset="0"/>
              <a:cs typeface="Frankfurt GHH Dů"/>
            </a:endParaRPr>
          </a:p>
          <a:p>
            <a:pPr marL="431800" indent="-3556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2. Přiznej sám sobě svou slabost a neschopnost zvítězit nad kouřením sám ve vlastní síle. (J 15,5) </a:t>
            </a:r>
            <a:endParaRPr lang="es-CO" sz="2800" dirty="0">
              <a:effectLst/>
              <a:latin typeface="Frankfurt GHH Dů"/>
              <a:ea typeface="Calibri" panose="020F0502020204030204" pitchFamily="34" charset="0"/>
              <a:cs typeface="Frankfurt GHH Dů"/>
            </a:endParaRPr>
          </a:p>
          <a:p>
            <a:pPr marL="431800" indent="-3556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3. Uvěř, že všude tam, kde jsi slabý, je Bůh připraven ti pomoci. Když nejsi schopen něco udělat, pamatuj, že On je mocný. (Fp 4,13; 1 J 5,14.15) </a:t>
            </a:r>
            <a:endParaRPr lang="es-CO" sz="2800" dirty="0">
              <a:effectLst/>
              <a:latin typeface="Frankfurt GHH Dů"/>
              <a:ea typeface="Calibri" panose="020F0502020204030204" pitchFamily="34" charset="0"/>
              <a:cs typeface="Frankfurt GHH Dů"/>
            </a:endParaRPr>
          </a:p>
          <a:p>
            <a:pPr marL="431800" indent="-3556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4. Zřekni se kouření a všeho, co je s ním spojeno. Udělej to pro Pána Ježíše, a nikdy se k tomu již nevrátíš. On ti dá moc zvítězit natrvalo. (</a:t>
            </a:r>
            <a:r>
              <a:rPr lang="cs-CZ" sz="2800" dirty="0" err="1">
                <a:solidFill>
                  <a:srgbClr val="000000"/>
                </a:solidFill>
                <a:effectLst/>
                <a:latin typeface="Times New Roman" panose="02020603050405020304" pitchFamily="18" charset="0"/>
                <a:ea typeface="Calibri" panose="020F0502020204030204" pitchFamily="34" charset="0"/>
                <a:cs typeface="Frankfurt GHH Dů"/>
              </a:rPr>
              <a:t>Joz</a:t>
            </a:r>
            <a:r>
              <a:rPr lang="cs-CZ" sz="2800" dirty="0">
                <a:solidFill>
                  <a:srgbClr val="000000"/>
                </a:solidFill>
                <a:effectLst/>
                <a:latin typeface="Times New Roman" panose="02020603050405020304" pitchFamily="18" charset="0"/>
                <a:ea typeface="Calibri" panose="020F0502020204030204" pitchFamily="34" charset="0"/>
                <a:cs typeface="Frankfurt GHH Dů"/>
              </a:rPr>
              <a:t> 24,15; 2 K 6,2) </a:t>
            </a:r>
            <a:endParaRPr lang="es-CO" sz="2800" dirty="0">
              <a:effectLst/>
              <a:latin typeface="Frankfurt GHH Dů"/>
              <a:ea typeface="Calibri" panose="020F0502020204030204" pitchFamily="34" charset="0"/>
              <a:cs typeface="Frankfurt GHH Dů"/>
            </a:endParaRPr>
          </a:p>
          <a:p>
            <a:pPr marL="431800" indent="-3556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5. Když ti Bůh daruje vítězství, v modlitbách za to děkuj. (1 K 15,57; 1 J 5,4) Je možné, že se tě ještě někdy zmocní touha po kouření jako důsledek působení nikotinu na buňky tvého těla. Uvědom si však, že nepotřebuješ kouřit. Jestli jsi kuřákem, musel ses někdy v minulosti pro kouření rozhodnout. Sám můžeš kouření odolávat pouze určitou dobu, avšak trvalého vítězství lze dosáhnout jen v moci Ježíše Krista. </a:t>
            </a:r>
            <a:endParaRPr lang="es-CO" sz="2800" dirty="0">
              <a:effectLst/>
              <a:latin typeface="Frankfurt GHH Dů"/>
              <a:ea typeface="Calibri" panose="020F0502020204030204" pitchFamily="34" charset="0"/>
              <a:cs typeface="Frankfurt GHH Dů"/>
            </a:endParaRPr>
          </a:p>
          <a:p>
            <a:pPr marL="431800" indent="-3556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6. Znič všechny své zásoby kuřiva a tabáku. Vyhoď je a nic si nenechávej. Podřiď se Bohu a ďábel tě nebude moci svádět. (Jk 4,7.8) </a:t>
            </a:r>
            <a:endParaRPr lang="es-CO" sz="2800" dirty="0">
              <a:effectLst/>
              <a:latin typeface="Frankfurt GHH Dů"/>
              <a:ea typeface="Calibri" panose="020F0502020204030204" pitchFamily="34" charset="0"/>
              <a:cs typeface="Frankfurt GHH Dů"/>
            </a:endParaRPr>
          </a:p>
          <a:p>
            <a:pPr marL="431800" indent="-3556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7. Následující body ti pomohou odolávat touze po nikotinu: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Když se tě zmocňuje touha po tabáku, začni pomalu, zhluboka dýchat, až pomine.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Pij 10-12 sklenic vody denně po následujících pět dní.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Umyj se před spaním v teplé (ne v horké) vodě.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Věnuj spánku pravidelně asi 8 hodin.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Vyhýbej se kávě a všem alkoholickým nápojům.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Každý den si udělej alespoň dvakrát krátkou procházku.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Stále děkuj Bohu za to, že je mocnější než tabák. (1 J 4,4)</a:t>
            </a:r>
            <a:endParaRPr lang="es-CO" sz="2800" dirty="0">
              <a:effectLst/>
              <a:latin typeface="Frankfurt GHH Dů"/>
              <a:ea typeface="Calibri" panose="020F0502020204030204" pitchFamily="34" charset="0"/>
              <a:cs typeface="Frankfurt GHH Dů"/>
            </a:endParaRPr>
          </a:p>
          <a:p>
            <a:br>
              <a:rPr lang="cs-CZ" sz="2800" dirty="0">
                <a:solidFill>
                  <a:srgbClr val="000000"/>
                </a:solidFill>
                <a:effectLst/>
                <a:latin typeface="Times New Roman" panose="02020603050405020304" pitchFamily="18" charset="0"/>
                <a:ea typeface="Calibri" panose="020F0502020204030204" pitchFamily="34" charset="0"/>
              </a:rPr>
            </a:br>
            <a:endParaRPr lang="es-CO" sz="2800" dirty="0"/>
          </a:p>
        </p:txBody>
      </p:sp>
    </p:spTree>
    <p:extLst>
      <p:ext uri="{BB962C8B-B14F-4D97-AF65-F5344CB8AC3E}">
        <p14:creationId xmlns:p14="http://schemas.microsoft.com/office/powerpoint/2010/main" val="2558082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E3A33-C038-7B86-6ED9-27C116EA3727}"/>
            </a:ext>
          </a:extLst>
        </p:cNvPr>
        <p:cNvGrpSpPr/>
        <p:nvPr/>
      </p:nvGrpSpPr>
      <p:grpSpPr>
        <a:xfrm>
          <a:off x="0" y="0"/>
          <a:ext cx="0" cy="0"/>
          <a:chOff x="0" y="0"/>
          <a:chExt cx="0" cy="0"/>
        </a:xfrm>
      </p:grpSpPr>
      <p:sp>
        <p:nvSpPr>
          <p:cNvPr id="10" name="TextovéPole 9">
            <a:extLst>
              <a:ext uri="{FF2B5EF4-FFF2-40B4-BE49-F238E27FC236}">
                <a16:creationId xmlns:a16="http://schemas.microsoft.com/office/drawing/2014/main" id="{D6033184-5BE1-DAE6-CA48-671E18DBDE86}"/>
              </a:ext>
            </a:extLst>
          </p:cNvPr>
          <p:cNvSpPr txBox="1"/>
          <p:nvPr/>
        </p:nvSpPr>
        <p:spPr>
          <a:xfrm>
            <a:off x="-110068" y="-245539"/>
            <a:ext cx="12420600" cy="9306779"/>
          </a:xfrm>
          <a:prstGeom prst="rect">
            <a:avLst/>
          </a:prstGeom>
          <a:gradFill>
            <a:gsLst>
              <a:gs pos="0">
                <a:schemeClr val="tx2">
                  <a:lumMod val="60000"/>
                  <a:lumOff val="40000"/>
                </a:schemeClr>
              </a:gs>
              <a:gs pos="99000">
                <a:schemeClr val="accent1">
                  <a:lumMod val="45000"/>
                  <a:lumOff val="55000"/>
                </a:schemeClr>
              </a:gs>
              <a:gs pos="92000">
                <a:srgbClr val="7D3FAE"/>
              </a:gs>
              <a:gs pos="100000">
                <a:schemeClr val="accent1">
                  <a:lumMod val="30000"/>
                  <a:lumOff val="70000"/>
                </a:schemeClr>
              </a:gs>
            </a:gsLst>
            <a:lin ang="5400000" scaled="1"/>
          </a:gradFill>
        </p:spPr>
        <p:txBody>
          <a:bodyPr wrap="square">
            <a:spAutoFit/>
          </a:bodyPr>
          <a:lstStyle/>
          <a:p>
            <a:pPr>
              <a:lnSpc>
                <a:spcPct val="107000"/>
              </a:lnSpc>
              <a:spcAft>
                <a:spcPts val="800"/>
              </a:spcAft>
            </a:pP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b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s-CO"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8A7B8EAA-0DAA-551C-71F0-6C4E3B02E6BB}"/>
              </a:ext>
            </a:extLst>
          </p:cNvPr>
          <p:cNvSpPr txBox="1"/>
          <p:nvPr/>
        </p:nvSpPr>
        <p:spPr>
          <a:xfrm>
            <a:off x="0" y="-880521"/>
            <a:ext cx="12420600" cy="7879465"/>
          </a:xfrm>
          <a:prstGeom prst="rect">
            <a:avLst/>
          </a:prstGeom>
          <a:gradFill>
            <a:gsLst>
              <a:gs pos="0">
                <a:schemeClr val="tx2">
                  <a:lumMod val="60000"/>
                  <a:lumOff val="40000"/>
                </a:schemeClr>
              </a:gs>
              <a:gs pos="99000">
                <a:schemeClr val="accent1">
                  <a:lumMod val="45000"/>
                  <a:lumOff val="55000"/>
                </a:schemeClr>
              </a:gs>
              <a:gs pos="92000">
                <a:srgbClr val="7D3FAE"/>
              </a:gs>
              <a:gs pos="100000">
                <a:schemeClr val="accent1">
                  <a:lumMod val="30000"/>
                  <a:lumOff val="70000"/>
                </a:schemeClr>
              </a:gs>
            </a:gsLst>
            <a:lin ang="5400000" scaled="1"/>
          </a:gradFill>
        </p:spPr>
        <p:txBody>
          <a:bodyPr wrap="square">
            <a:spAutoFit/>
          </a:bodyPr>
          <a:lstStyle/>
          <a:p>
            <a:pPr>
              <a:lnSpc>
                <a:spcPct val="107000"/>
              </a:lnSpc>
              <a:spcAft>
                <a:spcPts val="800"/>
              </a:spcAft>
            </a:pPr>
            <a:r>
              <a:rPr lang="cs-CZ" sz="44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br>
              <a:rPr lang="cs-CZ" sz="44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cs-CZ" sz="44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r>
              <a:rPr lang="cs-CZ" sz="4400" b="1" kern="1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DALŠÍ AKTIVITY - www.radostnamysl.cz</a:t>
            </a:r>
            <a:r>
              <a:rPr lang="cs-CZ" sz="4000" b="1" kern="100" dirty="0">
                <a:solidFill>
                  <a:schemeClr val="bg1"/>
                </a:solidFill>
                <a:latin typeface="Calibri" panose="020F0502020204030204" pitchFamily="34" charset="0"/>
                <a:ea typeface="Calibri" panose="020F0502020204030204" pitchFamily="34" charset="0"/>
                <a:cs typeface="Arial" panose="020B0604020202020204" pitchFamily="34" charset="0"/>
              </a:rPr>
              <a:t>              </a:t>
            </a:r>
            <a:br>
              <a:rPr lang="cs-CZ" sz="4000" b="1" kern="100" dirty="0">
                <a:solidFill>
                  <a:schemeClr val="bg1"/>
                </a:solidFill>
                <a:latin typeface="Calibri" panose="020F0502020204030204" pitchFamily="34" charset="0"/>
                <a:ea typeface="Calibri" panose="020F0502020204030204" pitchFamily="34" charset="0"/>
                <a:cs typeface="Arial" panose="020B0604020202020204" pitchFamily="34" charset="0"/>
              </a:rPr>
            </a:br>
            <a:r>
              <a:rPr lang="cs-CZ" sz="4000" b="1" kern="100" dirty="0">
                <a:solidFill>
                  <a:schemeClr val="bg1"/>
                </a:solidFill>
                <a:latin typeface="Calibri" panose="020F0502020204030204" pitchFamily="34" charset="0"/>
                <a:ea typeface="Calibri" panose="020F0502020204030204" pitchFamily="34" charset="0"/>
                <a:cs typeface="Arial" panose="020B0604020202020204" pitchFamily="34" charset="0"/>
              </a:rPr>
              <a:t>               </a:t>
            </a:r>
            <a:r>
              <a:rPr lang="cs-CZ" sz="36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1. Měsíčně školení instruktorů, hodnocení, modlitby.</a:t>
            </a:r>
            <a:br>
              <a:rPr lang="cs-CZ" sz="36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cs-CZ" sz="36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2. Veřejné přednášky o duševním zdraví</a:t>
            </a:r>
          </a:p>
          <a:p>
            <a:pPr>
              <a:lnSpc>
                <a:spcPct val="107000"/>
              </a:lnSpc>
              <a:spcAft>
                <a:spcPts val="800"/>
              </a:spcAft>
            </a:pPr>
            <a:r>
              <a:rPr lang="cs-CZ" sz="36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3. Kurzy Vaření, Kluby zdraví, Kurzy Bible a zpěvu</a:t>
            </a:r>
          </a:p>
          <a:p>
            <a:pPr>
              <a:lnSpc>
                <a:spcPct val="107000"/>
              </a:lnSpc>
              <a:spcAft>
                <a:spcPts val="800"/>
              </a:spcAft>
            </a:pPr>
            <a:r>
              <a:rPr lang="cs-CZ" sz="3600" b="1" kern="100" dirty="0">
                <a:solidFill>
                  <a:schemeClr val="bg1"/>
                </a:solidFill>
                <a:latin typeface="Calibri" panose="020F0502020204030204" pitchFamily="34" charset="0"/>
                <a:ea typeface="Calibri" panose="020F0502020204030204" pitchFamily="34" charset="0"/>
                <a:cs typeface="Arial" panose="020B0604020202020204" pitchFamily="34" charset="0"/>
              </a:rPr>
              <a:t>4. Sobotní programy pro Tělo, Ducha i Duši, Výlety</a:t>
            </a:r>
          </a:p>
          <a:p>
            <a:pPr>
              <a:lnSpc>
                <a:spcPct val="107000"/>
              </a:lnSpc>
              <a:spcAft>
                <a:spcPts val="800"/>
              </a:spcAft>
            </a:pPr>
            <a:r>
              <a:rPr lang="cs-CZ" sz="36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5. Rekondiční pobyty </a:t>
            </a:r>
            <a:br>
              <a:rPr lang="cs-CZ" sz="36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cs-CZ" sz="36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6. Centrum Odvykání od závislostí </a:t>
            </a:r>
            <a:r>
              <a:rPr lang="cs-CZ" sz="3600" b="1" kern="1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Burkvíz</a:t>
            </a:r>
            <a:br>
              <a:rPr lang="cs-CZ" sz="36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cs-CZ" sz="36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(3-6 měsíční detox a stabilizační pobyty)</a:t>
            </a:r>
            <a:br>
              <a:rPr lang="cs-CZ" sz="36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cs-CZ" sz="36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7. Výstavy zdraví, Koncerty Naděje pro</a:t>
            </a:r>
            <a:br>
              <a:rPr lang="cs-CZ" sz="36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cs-CZ" sz="36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města, humanitární a sociální pomoc…</a:t>
            </a:r>
            <a:br>
              <a:rPr lang="cs-CZ" sz="40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endParaRPr lang="es-CO" sz="40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Picture 18">
            <a:extLst>
              <a:ext uri="{FF2B5EF4-FFF2-40B4-BE49-F238E27FC236}">
                <a16:creationId xmlns:a16="http://schemas.microsoft.com/office/drawing/2014/main" id="{3CCE8DFB-E014-D4F6-C45D-B1EB68D47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6933" y="1439437"/>
            <a:ext cx="1815409" cy="1354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ázek 13">
            <a:extLst>
              <a:ext uri="{FF2B5EF4-FFF2-40B4-BE49-F238E27FC236}">
                <a16:creationId xmlns:a16="http://schemas.microsoft.com/office/drawing/2014/main" id="{68FD2C0B-7716-C429-57E7-764D84451514}"/>
              </a:ext>
            </a:extLst>
          </p:cNvPr>
          <p:cNvPicPr>
            <a:picLocks noChangeAspect="1"/>
          </p:cNvPicPr>
          <p:nvPr/>
        </p:nvPicPr>
        <p:blipFill>
          <a:blip r:embed="rId4">
            <a:extLst>
              <a:ext uri="{28A0092B-C50C-407E-A947-70E740481C1C}">
                <a14:useLocalDpi xmlns:a14="http://schemas.microsoft.com/office/drawing/2010/main" val="0"/>
              </a:ext>
            </a:extLst>
          </a:blip>
          <a:srcRect r="13194"/>
          <a:stretch/>
        </p:blipFill>
        <p:spPr>
          <a:xfrm>
            <a:off x="8283394" y="3759200"/>
            <a:ext cx="4467406" cy="2485390"/>
          </a:xfrm>
          <a:prstGeom prst="rect">
            <a:avLst/>
          </a:prstGeom>
          <a:ln>
            <a:noFill/>
          </a:ln>
          <a:effectLst>
            <a:softEdge rad="112500"/>
          </a:effectLst>
        </p:spPr>
      </p:pic>
      <p:pic>
        <p:nvPicPr>
          <p:cNvPr id="3" name="Obrázek 2">
            <a:extLst>
              <a:ext uri="{FF2B5EF4-FFF2-40B4-BE49-F238E27FC236}">
                <a16:creationId xmlns:a16="http://schemas.microsoft.com/office/drawing/2014/main" id="{A3640DB3-6552-8951-A4CD-50E71D586D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31" y="36632"/>
            <a:ext cx="1588956" cy="1727989"/>
          </a:xfrm>
          <a:prstGeom prst="rect">
            <a:avLst/>
          </a:prstGeom>
        </p:spPr>
      </p:pic>
    </p:spTree>
    <p:extLst>
      <p:ext uri="{BB962C8B-B14F-4D97-AF65-F5344CB8AC3E}">
        <p14:creationId xmlns:p14="http://schemas.microsoft.com/office/powerpoint/2010/main" val="2875684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Skupina 6">
            <a:extLst>
              <a:ext uri="{FF2B5EF4-FFF2-40B4-BE49-F238E27FC236}">
                <a16:creationId xmlns:a16="http://schemas.microsoft.com/office/drawing/2014/main" id="{00F97417-7E6A-002C-F889-0470DE3CD062}"/>
              </a:ext>
            </a:extLst>
          </p:cNvPr>
          <p:cNvGrpSpPr/>
          <p:nvPr/>
        </p:nvGrpSpPr>
        <p:grpSpPr>
          <a:xfrm>
            <a:off x="57317" y="-181479"/>
            <a:ext cx="9454006" cy="7137325"/>
            <a:chOff x="643467" y="-181479"/>
            <a:chExt cx="10282441" cy="7137325"/>
          </a:xfrm>
        </p:grpSpPr>
        <p:pic>
          <p:nvPicPr>
            <p:cNvPr id="3" name="Obrázek 2">
              <a:extLst>
                <a:ext uri="{FF2B5EF4-FFF2-40B4-BE49-F238E27FC236}">
                  <a16:creationId xmlns:a16="http://schemas.microsoft.com/office/drawing/2014/main" id="{F22A1E25-7D6C-59D5-79B1-F8BE81A97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81479"/>
              <a:ext cx="10282441" cy="7137325"/>
            </a:xfrm>
            <a:prstGeom prst="rect">
              <a:avLst/>
            </a:prstGeom>
          </p:spPr>
        </p:pic>
        <p:pic>
          <p:nvPicPr>
            <p:cNvPr id="6" name="Obrázek 5">
              <a:extLst>
                <a:ext uri="{FF2B5EF4-FFF2-40B4-BE49-F238E27FC236}">
                  <a16:creationId xmlns:a16="http://schemas.microsoft.com/office/drawing/2014/main" id="{6731ED2A-3C09-1B58-C880-BC3E263B59ED}"/>
                </a:ext>
              </a:extLst>
            </p:cNvPr>
            <p:cNvPicPr>
              <a:picLocks noChangeAspect="1"/>
            </p:cNvPicPr>
            <p:nvPr/>
          </p:nvPicPr>
          <p:blipFill>
            <a:blip r:embed="rId3">
              <a:extLst>
                <a:ext uri="{28A0092B-C50C-407E-A947-70E740481C1C}">
                  <a14:useLocalDpi xmlns:a14="http://schemas.microsoft.com/office/drawing/2010/main" val="0"/>
                </a:ext>
              </a:extLst>
            </a:blip>
            <a:srcRect l="9402" t="9669" r="11111" b="9135"/>
            <a:stretch/>
          </p:blipFill>
          <p:spPr>
            <a:xfrm>
              <a:off x="5603631" y="-161516"/>
              <a:ext cx="1930685" cy="1732408"/>
            </a:xfrm>
            <a:prstGeom prst="rect">
              <a:avLst/>
            </a:prstGeom>
          </p:spPr>
        </p:pic>
      </p:grpSp>
      <p:sp>
        <p:nvSpPr>
          <p:cNvPr id="8" name="TextovéPole 7">
            <a:extLst>
              <a:ext uri="{FF2B5EF4-FFF2-40B4-BE49-F238E27FC236}">
                <a16:creationId xmlns:a16="http://schemas.microsoft.com/office/drawing/2014/main" id="{FF4BAA1A-C201-1F38-980E-0A56E7797005}"/>
              </a:ext>
            </a:extLst>
          </p:cNvPr>
          <p:cNvSpPr txBox="1"/>
          <p:nvPr/>
        </p:nvSpPr>
        <p:spPr>
          <a:xfrm>
            <a:off x="9620719" y="1125025"/>
            <a:ext cx="2571280" cy="5078313"/>
          </a:xfrm>
          <a:prstGeom prst="rect">
            <a:avLst/>
          </a:prstGeom>
          <a:solidFill>
            <a:schemeClr val="accent4">
              <a:lumMod val="20000"/>
              <a:lumOff val="80000"/>
            </a:schemeClr>
          </a:solidFill>
          <a:effectLst>
            <a:softEdge rad="101600"/>
          </a:effectLst>
        </p:spPr>
        <p:txBody>
          <a:bodyPr wrap="none" rtlCol="0">
            <a:spAutoFit/>
          </a:bodyPr>
          <a:lstStyle/>
          <a:p>
            <a:pPr algn="ctr"/>
            <a:r>
              <a:rPr lang="cs-CZ" sz="3600" dirty="0"/>
              <a:t>Využijte</a:t>
            </a:r>
            <a:br>
              <a:rPr lang="cs-CZ" sz="3600" dirty="0"/>
            </a:br>
            <a:r>
              <a:rPr lang="cs-CZ" sz="3600" dirty="0"/>
              <a:t>oboustranné</a:t>
            </a:r>
            <a:br>
              <a:rPr lang="cs-CZ" sz="3600" dirty="0"/>
            </a:br>
            <a:r>
              <a:rPr lang="cs-CZ" sz="3600" dirty="0"/>
              <a:t>letáky </a:t>
            </a:r>
            <a:br>
              <a:rPr lang="cs-CZ" sz="3600" dirty="0"/>
            </a:br>
            <a:r>
              <a:rPr lang="cs-CZ" sz="3600" dirty="0"/>
              <a:t>s pozvánkou</a:t>
            </a:r>
            <a:br>
              <a:rPr lang="cs-CZ" sz="3600" dirty="0"/>
            </a:br>
            <a:r>
              <a:rPr lang="cs-CZ" sz="3600" dirty="0"/>
              <a:t>na naši</a:t>
            </a:r>
            <a:br>
              <a:rPr lang="cs-CZ" sz="3600" dirty="0"/>
            </a:br>
            <a:r>
              <a:rPr lang="cs-CZ" sz="3600" dirty="0"/>
              <a:t>skupinku</a:t>
            </a:r>
            <a:br>
              <a:rPr lang="cs-CZ" sz="3600" dirty="0"/>
            </a:br>
            <a:r>
              <a:rPr lang="cs-CZ" sz="3600" dirty="0"/>
              <a:t>a na</a:t>
            </a:r>
            <a:br>
              <a:rPr lang="cs-CZ" sz="3600" dirty="0"/>
            </a:br>
            <a:r>
              <a:rPr lang="cs-CZ" sz="3600" dirty="0"/>
              <a:t>doprovodné</a:t>
            </a:r>
            <a:br>
              <a:rPr lang="cs-CZ" sz="3600" dirty="0"/>
            </a:br>
            <a:r>
              <a:rPr lang="cs-CZ" sz="3600" dirty="0"/>
              <a:t>programy</a:t>
            </a:r>
            <a:endParaRPr lang="es-CO" sz="3600" dirty="0"/>
          </a:p>
        </p:txBody>
      </p:sp>
    </p:spTree>
    <p:extLst>
      <p:ext uri="{BB962C8B-B14F-4D97-AF65-F5344CB8AC3E}">
        <p14:creationId xmlns:p14="http://schemas.microsoft.com/office/powerpoint/2010/main" val="3284572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80843-7EFB-EB9C-C274-6E16351BFCB6}"/>
            </a:ext>
          </a:extLst>
        </p:cNvPr>
        <p:cNvGrpSpPr/>
        <p:nvPr/>
      </p:nvGrpSpPr>
      <p:grpSpPr>
        <a:xfrm>
          <a:off x="0" y="0"/>
          <a:ext cx="0" cy="0"/>
          <a:chOff x="0" y="0"/>
          <a:chExt cx="0" cy="0"/>
        </a:xfrm>
      </p:grpSpPr>
      <p:sp>
        <p:nvSpPr>
          <p:cNvPr id="10" name="TextovéPole 9">
            <a:extLst>
              <a:ext uri="{FF2B5EF4-FFF2-40B4-BE49-F238E27FC236}">
                <a16:creationId xmlns:a16="http://schemas.microsoft.com/office/drawing/2014/main" id="{542786A6-FE5E-FC7A-0E14-10CE82946718}"/>
              </a:ext>
            </a:extLst>
          </p:cNvPr>
          <p:cNvSpPr txBox="1"/>
          <p:nvPr/>
        </p:nvSpPr>
        <p:spPr>
          <a:xfrm>
            <a:off x="-110068" y="-245539"/>
            <a:ext cx="12420600" cy="9306779"/>
          </a:xfrm>
          <a:prstGeom prst="rect">
            <a:avLst/>
          </a:prstGeom>
          <a:gradFill>
            <a:gsLst>
              <a:gs pos="0">
                <a:schemeClr val="tx2">
                  <a:lumMod val="60000"/>
                  <a:lumOff val="40000"/>
                </a:schemeClr>
              </a:gs>
              <a:gs pos="99000">
                <a:schemeClr val="accent1">
                  <a:lumMod val="45000"/>
                  <a:lumOff val="55000"/>
                </a:schemeClr>
              </a:gs>
              <a:gs pos="92000">
                <a:srgbClr val="7D3FAE"/>
              </a:gs>
              <a:gs pos="100000">
                <a:schemeClr val="accent1">
                  <a:lumMod val="30000"/>
                  <a:lumOff val="70000"/>
                </a:schemeClr>
              </a:gs>
            </a:gsLst>
            <a:lin ang="5400000" scaled="1"/>
          </a:gradFill>
        </p:spPr>
        <p:txBody>
          <a:bodyPr wrap="square">
            <a:spAutoFit/>
          </a:bodyPr>
          <a:lstStyle/>
          <a:p>
            <a:pPr>
              <a:lnSpc>
                <a:spcPct val="107000"/>
              </a:lnSpc>
              <a:spcAft>
                <a:spcPts val="800"/>
              </a:spcAft>
            </a:pP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b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s-CO"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328B4B05-35A1-B635-E040-8F5F2D1459AE}"/>
              </a:ext>
            </a:extLst>
          </p:cNvPr>
          <p:cNvSpPr txBox="1"/>
          <p:nvPr/>
        </p:nvSpPr>
        <p:spPr>
          <a:xfrm>
            <a:off x="203202" y="-414872"/>
            <a:ext cx="12420600" cy="2480679"/>
          </a:xfrm>
          <a:prstGeom prst="rect">
            <a:avLst/>
          </a:prstGeom>
          <a:gradFill>
            <a:gsLst>
              <a:gs pos="0">
                <a:schemeClr val="tx2">
                  <a:lumMod val="60000"/>
                  <a:lumOff val="40000"/>
                </a:schemeClr>
              </a:gs>
              <a:gs pos="99000">
                <a:schemeClr val="accent1">
                  <a:lumMod val="45000"/>
                  <a:lumOff val="55000"/>
                </a:schemeClr>
              </a:gs>
              <a:gs pos="92000">
                <a:srgbClr val="7D3FAE"/>
              </a:gs>
              <a:gs pos="100000">
                <a:schemeClr val="accent1">
                  <a:lumMod val="30000"/>
                  <a:lumOff val="70000"/>
                </a:schemeClr>
              </a:gs>
            </a:gsLst>
            <a:lin ang="5400000" scaled="1"/>
          </a:gradFill>
        </p:spPr>
        <p:txBody>
          <a:bodyPr wrap="square">
            <a:spAutoFit/>
          </a:bodyPr>
          <a:lstStyle/>
          <a:p>
            <a:pPr>
              <a:lnSpc>
                <a:spcPct val="107000"/>
              </a:lnSpc>
              <a:spcAft>
                <a:spcPts val="800"/>
              </a:spcAft>
            </a:pP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b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r>
              <a:rPr lang="cs-CZ" sz="3800" b="1" kern="1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ZÁVĚREČNÁ PROSBA</a:t>
            </a:r>
            <a:endParaRPr lang="es-CO" sz="3800" b="1" kern="1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rPr>
              <a:t>                                             (společně čteme</a:t>
            </a: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a:t>
            </a:r>
          </a:p>
          <a:p>
            <a:pPr>
              <a:lnSpc>
                <a:spcPct val="107000"/>
              </a:lnSpc>
              <a:spcAft>
                <a:spcPts val="800"/>
              </a:spcAft>
            </a:pPr>
            <a:endParaRPr lang="es-CO"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7" name="Obrázek 6">
            <a:extLst>
              <a:ext uri="{FF2B5EF4-FFF2-40B4-BE49-F238E27FC236}">
                <a16:creationId xmlns:a16="http://schemas.microsoft.com/office/drawing/2014/main" id="{88751620-F1F3-C851-0D9C-DC940E021440}"/>
              </a:ext>
            </a:extLst>
          </p:cNvPr>
          <p:cNvPicPr>
            <a:picLocks noChangeAspect="1"/>
          </p:cNvPicPr>
          <p:nvPr/>
        </p:nvPicPr>
        <p:blipFill>
          <a:blip r:embed="rId2"/>
          <a:srcRect l="10682" t="24360" r="4902"/>
          <a:stretch/>
        </p:blipFill>
        <p:spPr>
          <a:xfrm>
            <a:off x="203202" y="1754037"/>
            <a:ext cx="11811000" cy="4944593"/>
          </a:xfrm>
          <a:prstGeom prst="rect">
            <a:avLst/>
          </a:prstGeom>
        </p:spPr>
      </p:pic>
    </p:spTree>
    <p:extLst>
      <p:ext uri="{BB962C8B-B14F-4D97-AF65-F5344CB8AC3E}">
        <p14:creationId xmlns:p14="http://schemas.microsoft.com/office/powerpoint/2010/main" val="2235224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40829B8-D7E8-A665-A27F-3FCD56BB3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5439" y="29633"/>
            <a:ext cx="6879993" cy="6858000"/>
          </a:xfrm>
          <a:prstGeom prst="rect">
            <a:avLst/>
          </a:prstGeom>
        </p:spPr>
      </p:pic>
      <p:sp>
        <p:nvSpPr>
          <p:cNvPr id="6" name="TextovéPole 5">
            <a:extLst>
              <a:ext uri="{FF2B5EF4-FFF2-40B4-BE49-F238E27FC236}">
                <a16:creationId xmlns:a16="http://schemas.microsoft.com/office/drawing/2014/main" id="{34B532E3-B319-09D5-49B8-74444E38E114}"/>
              </a:ext>
            </a:extLst>
          </p:cNvPr>
          <p:cNvSpPr txBox="1"/>
          <p:nvPr/>
        </p:nvSpPr>
        <p:spPr>
          <a:xfrm>
            <a:off x="673379" y="128861"/>
            <a:ext cx="3024336" cy="1323439"/>
          </a:xfrm>
          <a:prstGeom prst="rect">
            <a:avLst/>
          </a:prstGeom>
          <a:noFill/>
        </p:spPr>
        <p:txBody>
          <a:bodyPr wrap="square" rtlCol="0">
            <a:spAutoFit/>
          </a:bodyPr>
          <a:lstStyle/>
          <a:p>
            <a:pPr algn="ctr" fontAlgn="base">
              <a:spcBef>
                <a:spcPct val="0"/>
              </a:spcBef>
              <a:spcAft>
                <a:spcPct val="0"/>
              </a:spcAft>
            </a:pPr>
            <a:r>
              <a:rPr lang="cs-CZ" sz="4000" b="1" dirty="0">
                <a:ln w="22225">
                  <a:solidFill>
                    <a:srgbClr val="CC6600"/>
                  </a:solidFill>
                  <a:prstDash val="solid"/>
                </a:ln>
                <a:solidFill>
                  <a:srgbClr val="FFFFCC"/>
                </a:solidFill>
                <a:latin typeface="Tahoma" panose="020B0604030504040204" pitchFamily="34" charset="0"/>
              </a:rPr>
              <a:t>KRÁSNÝ DEN VŠEM</a:t>
            </a:r>
            <a:endParaRPr lang="es-CO" sz="4000" b="1" dirty="0">
              <a:ln w="22225">
                <a:solidFill>
                  <a:srgbClr val="CC6600"/>
                </a:solidFill>
                <a:prstDash val="solid"/>
              </a:ln>
              <a:solidFill>
                <a:srgbClr val="FFFFCC"/>
              </a:solidFill>
              <a:latin typeface="Tahoma" panose="020B0604030504040204" pitchFamily="34" charset="0"/>
            </a:endParaRPr>
          </a:p>
        </p:txBody>
      </p:sp>
      <p:sp>
        <p:nvSpPr>
          <p:cNvPr id="7" name="TextovéPole 6">
            <a:extLst>
              <a:ext uri="{FF2B5EF4-FFF2-40B4-BE49-F238E27FC236}">
                <a16:creationId xmlns:a16="http://schemas.microsoft.com/office/drawing/2014/main" id="{4799ADDB-AD26-BD52-F189-2B0A9F947F9F}"/>
              </a:ext>
            </a:extLst>
          </p:cNvPr>
          <p:cNvSpPr txBox="1"/>
          <p:nvPr/>
        </p:nvSpPr>
        <p:spPr>
          <a:xfrm>
            <a:off x="220903" y="1595224"/>
            <a:ext cx="4617823" cy="5878532"/>
          </a:xfrm>
          <a:prstGeom prst="rect">
            <a:avLst/>
          </a:prstGeom>
          <a:noFill/>
        </p:spPr>
        <p:txBody>
          <a:bodyPr wrap="square" rtlCol="0">
            <a:spAutoFit/>
          </a:bodyPr>
          <a:lstStyle/>
          <a:p>
            <a:pPr fontAlgn="base">
              <a:spcBef>
                <a:spcPct val="0"/>
              </a:spcBef>
              <a:spcAft>
                <a:spcPct val="0"/>
              </a:spcAft>
            </a:pPr>
            <a:r>
              <a:rPr lang="cs-CZ" sz="3200" dirty="0">
                <a:solidFill>
                  <a:srgbClr val="FFFFFF"/>
                </a:solidFill>
                <a:latin typeface="Tahoma" panose="020B0604030504040204" pitchFamily="34" charset="0"/>
              </a:rPr>
              <a:t>Žalm 145:18  Hospodin </a:t>
            </a:r>
            <a:br>
              <a:rPr lang="cs-CZ" sz="3200" dirty="0">
                <a:solidFill>
                  <a:srgbClr val="FFFFFF"/>
                </a:solidFill>
                <a:latin typeface="Tahoma" panose="020B0604030504040204" pitchFamily="34" charset="0"/>
              </a:rPr>
            </a:br>
            <a:r>
              <a:rPr lang="cs-CZ" sz="3200" dirty="0">
                <a:solidFill>
                  <a:srgbClr val="FFFFFF"/>
                </a:solidFill>
                <a:latin typeface="Tahoma" panose="020B0604030504040204" pitchFamily="34" charset="0"/>
              </a:rPr>
              <a:t>je blízko všem, kteří volají k němu, všem, kdo ho volají opravdově.</a:t>
            </a:r>
          </a:p>
          <a:p>
            <a:pPr fontAlgn="base">
              <a:spcBef>
                <a:spcPct val="0"/>
              </a:spcBef>
              <a:spcAft>
                <a:spcPct val="0"/>
              </a:spcAft>
            </a:pPr>
            <a:r>
              <a:rPr lang="cs-CZ" sz="3200" dirty="0">
                <a:solidFill>
                  <a:srgbClr val="FFFFFF"/>
                </a:solidFill>
                <a:latin typeface="Tahoma" panose="020B0604030504040204" pitchFamily="34" charset="0"/>
              </a:rPr>
              <a:t>19  Vyplňuje přání těch, kdo se Ho bojí, slyší, když volají o pomoc, </a:t>
            </a:r>
            <a:br>
              <a:rPr lang="cs-CZ" sz="3200" dirty="0">
                <a:solidFill>
                  <a:srgbClr val="FFFFFF"/>
                </a:solidFill>
                <a:latin typeface="Tahoma" panose="020B0604030504040204" pitchFamily="34" charset="0"/>
              </a:rPr>
            </a:br>
            <a:r>
              <a:rPr lang="cs-CZ" sz="3200" dirty="0">
                <a:solidFill>
                  <a:srgbClr val="FFFFFF"/>
                </a:solidFill>
                <a:latin typeface="Tahoma" panose="020B0604030504040204" pitchFamily="34" charset="0"/>
              </a:rPr>
              <a:t>a zachrání je.</a:t>
            </a:r>
          </a:p>
          <a:p>
            <a:pPr fontAlgn="base">
              <a:spcBef>
                <a:spcPct val="0"/>
              </a:spcBef>
              <a:spcAft>
                <a:spcPct val="0"/>
              </a:spcAft>
            </a:pPr>
            <a:r>
              <a:rPr lang="cs-CZ" sz="3600" dirty="0">
                <a:solidFill>
                  <a:schemeClr val="bg1"/>
                </a:solidFill>
                <a:latin typeface="Aharoni" panose="02010803020104030203" pitchFamily="2" charset="-79"/>
                <a:cs typeface="Aharoni" panose="02010803020104030203" pitchFamily="2" charset="-79"/>
              </a:rPr>
              <a:t>.</a:t>
            </a:r>
            <a:br>
              <a:rPr lang="cs-CZ" sz="4400" dirty="0">
                <a:solidFill>
                  <a:srgbClr val="FFFFFF"/>
                </a:solidFill>
                <a:latin typeface="Aharoni" panose="02010803020104030203" pitchFamily="2" charset="-79"/>
                <a:cs typeface="Aharoni" panose="02010803020104030203" pitchFamily="2" charset="-79"/>
              </a:rPr>
            </a:br>
            <a:r>
              <a:rPr lang="cs-CZ" sz="4400" dirty="0" err="1">
                <a:solidFill>
                  <a:srgbClr val="FFFFFF"/>
                </a:solidFill>
                <a:latin typeface="Aharoni" panose="02010803020104030203" pitchFamily="2" charset="-79"/>
                <a:cs typeface="Aharoni" panose="02010803020104030203" pitchFamily="2" charset="-79"/>
              </a:rPr>
              <a:t>POJDME</a:t>
            </a:r>
            <a:r>
              <a:rPr lang="cs-CZ" sz="4400" dirty="0">
                <a:solidFill>
                  <a:srgbClr val="FFFFFF"/>
                </a:solidFill>
                <a:latin typeface="Aharoni" panose="02010803020104030203" pitchFamily="2" charset="-79"/>
                <a:cs typeface="Aharoni" panose="02010803020104030203" pitchFamily="2" charset="-79"/>
              </a:rPr>
              <a:t> ZPÍVAT </a:t>
            </a:r>
            <a:br>
              <a:rPr lang="cs-CZ" sz="3200" dirty="0">
                <a:solidFill>
                  <a:srgbClr val="FFFFFF"/>
                </a:solidFill>
                <a:latin typeface="Tahoma" panose="020B0604030504040204" pitchFamily="34" charset="0"/>
              </a:rPr>
            </a:br>
            <a:endParaRPr lang="es-CO" sz="3200" dirty="0">
              <a:solidFill>
                <a:srgbClr val="FFFFFF"/>
              </a:solidFill>
              <a:latin typeface="Tahoma" panose="020B0604030504040204" pitchFamily="34" charset="0"/>
            </a:endParaRPr>
          </a:p>
        </p:txBody>
      </p:sp>
      <p:sp>
        <p:nvSpPr>
          <p:cNvPr id="3" name="TextovéPole 2">
            <a:extLst>
              <a:ext uri="{FF2B5EF4-FFF2-40B4-BE49-F238E27FC236}">
                <a16:creationId xmlns:a16="http://schemas.microsoft.com/office/drawing/2014/main" id="{E76A8C62-0A73-0E37-ECD1-84BD68771D55}"/>
              </a:ext>
            </a:extLst>
          </p:cNvPr>
          <p:cNvSpPr txBox="1"/>
          <p:nvPr/>
        </p:nvSpPr>
        <p:spPr>
          <a:xfrm rot="10800000" flipV="1">
            <a:off x="1490747" y="5978635"/>
            <a:ext cx="637310" cy="369332"/>
          </a:xfrm>
          <a:prstGeom prst="rect">
            <a:avLst/>
          </a:prstGeom>
          <a:noFill/>
        </p:spPr>
        <p:txBody>
          <a:bodyPr wrap="square">
            <a:spAutoFit/>
          </a:bodyPr>
          <a:lstStyle/>
          <a:p>
            <a:r>
              <a:rPr lang="cs-CZ" sz="1800" b="1" dirty="0">
                <a:solidFill>
                  <a:srgbClr val="FFFFFF"/>
                </a:solidFill>
                <a:latin typeface="Tahoma" panose="020B0604030504040204" pitchFamily="34" charset="0"/>
              </a:rPr>
              <a:t>v</a:t>
            </a:r>
            <a:endParaRPr lang="es-CO" b="1" dirty="0"/>
          </a:p>
        </p:txBody>
      </p:sp>
    </p:spTree>
    <p:extLst>
      <p:ext uri="{BB962C8B-B14F-4D97-AF65-F5344CB8AC3E}">
        <p14:creationId xmlns:p14="http://schemas.microsoft.com/office/powerpoint/2010/main" val="348429759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56996" y="350934"/>
            <a:ext cx="11950052" cy="6324808"/>
          </a:xfrm>
          <a:prstGeom prst="rect">
            <a:avLst/>
          </a:prstGeom>
          <a:noFill/>
          <a:ln w="9525">
            <a:noFill/>
            <a:miter lim="800000"/>
            <a:headEnd/>
            <a:tailEnd/>
          </a:ln>
          <a:effectLst>
            <a:outerShdw dist="35921" dir="2700000" algn="ctr" rotWithShape="0">
              <a:srgbClr val="FFFF99"/>
            </a:outerShdw>
          </a:effectLst>
        </p:spPr>
        <p:txBody>
          <a:bodyPr wrap="square">
            <a:spAutoFit/>
          </a:bodyPr>
          <a:lstStyle/>
          <a:p>
            <a:pPr>
              <a:spcBef>
                <a:spcPct val="50000"/>
              </a:spcBef>
              <a:defRPr/>
            </a:pPr>
            <a:r>
              <a:rPr lang="cs-CZ" sz="3000" b="1" dirty="0">
                <a:solidFill>
                  <a:srgbClr val="800000"/>
                </a:solidFill>
                <a:latin typeface="Comic Sans MS" pitchFamily="66" charset="0"/>
              </a:rPr>
              <a:t>Kdo mě z pout mých ven vyvodí, kdo ta pouta odstraní, jenom láska vysvobodí, láska bázeň vyhání.</a:t>
            </a:r>
          </a:p>
          <a:p>
            <a:pPr>
              <a:spcBef>
                <a:spcPct val="50000"/>
              </a:spcBef>
              <a:defRPr/>
            </a:pPr>
            <a:r>
              <a:rPr lang="cs-CZ" sz="3000" b="1" dirty="0">
                <a:solidFill>
                  <a:srgbClr val="800000"/>
                </a:solidFill>
                <a:latin typeface="Comic Sans MS" pitchFamily="66" charset="0"/>
              </a:rPr>
              <a:t>2. Být jak strom, co plody nese, nejen listí pro krásu, být jak strom, co neohne se, nebojí se nečasu.</a:t>
            </a:r>
          </a:p>
          <a:p>
            <a:pPr>
              <a:spcBef>
                <a:spcPct val="50000"/>
              </a:spcBef>
              <a:defRPr/>
            </a:pPr>
            <a:r>
              <a:rPr lang="cs-CZ" sz="3000" b="1" dirty="0">
                <a:solidFill>
                  <a:srgbClr val="800000"/>
                </a:solidFill>
                <a:latin typeface="Comic Sans MS" pitchFamily="66" charset="0"/>
              </a:rPr>
              <a:t>3. Být jak dům na skále pevné, jako maják na moři, s kterým ani příval nehne, když se na něj oboří.</a:t>
            </a:r>
          </a:p>
          <a:p>
            <a:pPr>
              <a:spcBef>
                <a:spcPct val="50000"/>
              </a:spcBef>
              <a:defRPr/>
            </a:pPr>
            <a:r>
              <a:rPr lang="cs-CZ" sz="3000" b="1" dirty="0">
                <a:solidFill>
                  <a:srgbClr val="800000"/>
                </a:solidFill>
                <a:latin typeface="Comic Sans MS" pitchFamily="66" charset="0"/>
              </a:rPr>
              <a:t>4. Pramen žití někde najít, neznat co je únava, třeba sám dál pravdu hájit, i když právě prohrává.</a:t>
            </a:r>
          </a:p>
          <a:p>
            <a:pPr>
              <a:spcBef>
                <a:spcPct val="50000"/>
              </a:spcBef>
              <a:defRPr/>
            </a:pPr>
            <a:r>
              <a:rPr lang="cs-CZ" sz="3000" b="1" dirty="0">
                <a:solidFill>
                  <a:srgbClr val="800000"/>
                </a:solidFill>
                <a:latin typeface="Comic Sans MS" pitchFamily="66" charset="0"/>
              </a:rPr>
              <a:t>5. Kdybych pronik do atomu, kdybych lítal na Měsíc, jako anděl mluvil k tomu, lásku neměl, nejsem nic.</a:t>
            </a:r>
          </a:p>
          <a:p>
            <a:pPr>
              <a:spcBef>
                <a:spcPct val="50000"/>
              </a:spcBef>
              <a:defRPr/>
            </a:pPr>
            <a:r>
              <a:rPr lang="cs-CZ" sz="3000" b="1" dirty="0">
                <a:solidFill>
                  <a:srgbClr val="800000"/>
                </a:solidFill>
                <a:latin typeface="Comic Sans MS" pitchFamily="66" charset="0"/>
              </a:rPr>
              <a:t>6. Kdo mě z pout mých...</a:t>
            </a:r>
          </a:p>
        </p:txBody>
      </p:sp>
      <p:sp>
        <p:nvSpPr>
          <p:cNvPr id="3" name="TextovéPole 2">
            <a:extLst>
              <a:ext uri="{FF2B5EF4-FFF2-40B4-BE49-F238E27FC236}">
                <a16:creationId xmlns:a16="http://schemas.microsoft.com/office/drawing/2014/main" id="{938657F3-DA43-3252-F4FE-14836D0AC652}"/>
              </a:ext>
            </a:extLst>
          </p:cNvPr>
          <p:cNvSpPr txBox="1"/>
          <p:nvPr/>
        </p:nvSpPr>
        <p:spPr>
          <a:xfrm>
            <a:off x="0" y="102414"/>
            <a:ext cx="12046688" cy="369332"/>
          </a:xfrm>
          <a:prstGeom prst="rect">
            <a:avLst/>
          </a:prstGeom>
          <a:noFill/>
        </p:spPr>
        <p:txBody>
          <a:bodyPr wrap="square">
            <a:spAutoFit/>
          </a:bodyPr>
          <a:lstStyle/>
          <a:p>
            <a:r>
              <a:rPr lang="cs-CZ" sz="1800" dirty="0">
                <a:latin typeface="Calibri" panose="020F0502020204030204" pitchFamily="34" charset="0"/>
                <a:ea typeface="Calibri" panose="020F0502020204030204" pitchFamily="34" charset="0"/>
              </a:rPr>
              <a:t> </a:t>
            </a:r>
            <a:r>
              <a:rPr lang="cs-CZ" dirty="0">
                <a:latin typeface="Calibri" panose="020F0502020204030204" pitchFamily="34" charset="0"/>
                <a:ea typeface="Calibri" panose="020F0502020204030204" pitchFamily="34" charset="0"/>
              </a:rPr>
              <a:t>E</a:t>
            </a:r>
            <a:r>
              <a:rPr lang="cs-CZ" sz="1800" dirty="0">
                <a:latin typeface="Calibri" panose="020F0502020204030204" pitchFamily="34" charset="0"/>
                <a:ea typeface="Calibri" panose="020F0502020204030204" pitchFamily="34" charset="0"/>
              </a:rPr>
              <a:t>                                                                       E7                                                                  A                                           E</a:t>
            </a:r>
            <a:endParaRPr lang="es-CO" sz="1800" dirty="0"/>
          </a:p>
        </p:txBody>
      </p:sp>
      <p:sp>
        <p:nvSpPr>
          <p:cNvPr id="5" name="TextovéPole 4">
            <a:extLst>
              <a:ext uri="{FF2B5EF4-FFF2-40B4-BE49-F238E27FC236}">
                <a16:creationId xmlns:a16="http://schemas.microsoft.com/office/drawing/2014/main" id="{772032C4-6E10-B090-4662-0AEC60C7AD98}"/>
              </a:ext>
            </a:extLst>
          </p:cNvPr>
          <p:cNvSpPr txBox="1"/>
          <p:nvPr/>
        </p:nvSpPr>
        <p:spPr>
          <a:xfrm>
            <a:off x="1938670" y="698027"/>
            <a:ext cx="6581216" cy="369332"/>
          </a:xfrm>
          <a:prstGeom prst="rect">
            <a:avLst/>
          </a:prstGeom>
          <a:noFill/>
        </p:spPr>
        <p:txBody>
          <a:bodyPr wrap="square">
            <a:spAutoFit/>
          </a:bodyPr>
          <a:lstStyle/>
          <a:p>
            <a:r>
              <a:rPr lang="cs-CZ" sz="1800" dirty="0">
                <a:latin typeface="Calibri" panose="020F0502020204030204" pitchFamily="34" charset="0"/>
                <a:ea typeface="Calibri" panose="020F0502020204030204" pitchFamily="34" charset="0"/>
              </a:rPr>
              <a:t> </a:t>
            </a:r>
            <a:r>
              <a:rPr lang="cs-CZ" dirty="0">
                <a:latin typeface="Calibri" panose="020F0502020204030204" pitchFamily="34" charset="0"/>
                <a:ea typeface="Calibri" panose="020F0502020204030204" pitchFamily="34" charset="0"/>
              </a:rPr>
              <a:t>E                                            </a:t>
            </a:r>
            <a:r>
              <a:rPr lang="cs-CZ" sz="1800" dirty="0">
                <a:latin typeface="Calibri" panose="020F0502020204030204" pitchFamily="34" charset="0"/>
                <a:ea typeface="Calibri" panose="020F0502020204030204" pitchFamily="34" charset="0"/>
              </a:rPr>
              <a:t>                     </a:t>
            </a:r>
            <a:r>
              <a:rPr lang="cs-CZ" dirty="0">
                <a:latin typeface="Calibri" panose="020F0502020204030204" pitchFamily="34" charset="0"/>
                <a:ea typeface="Calibri" panose="020F0502020204030204" pitchFamily="34" charset="0"/>
              </a:rPr>
              <a:t>H7           E</a:t>
            </a:r>
            <a:endParaRPr lang="es-CO" sz="1800" dirty="0"/>
          </a:p>
        </p:txBody>
      </p:sp>
      <p:sp>
        <p:nvSpPr>
          <p:cNvPr id="6" name="TextovéPole 5">
            <a:extLst>
              <a:ext uri="{FF2B5EF4-FFF2-40B4-BE49-F238E27FC236}">
                <a16:creationId xmlns:a16="http://schemas.microsoft.com/office/drawing/2014/main" id="{E2759F97-E67D-FA50-07B7-6307C84972F9}"/>
              </a:ext>
            </a:extLst>
          </p:cNvPr>
          <p:cNvSpPr txBox="1"/>
          <p:nvPr/>
        </p:nvSpPr>
        <p:spPr>
          <a:xfrm>
            <a:off x="662763" y="1238325"/>
            <a:ext cx="12046688" cy="369332"/>
          </a:xfrm>
          <a:prstGeom prst="rect">
            <a:avLst/>
          </a:prstGeom>
          <a:noFill/>
        </p:spPr>
        <p:txBody>
          <a:bodyPr wrap="square">
            <a:spAutoFit/>
          </a:bodyPr>
          <a:lstStyle/>
          <a:p>
            <a:r>
              <a:rPr lang="cs-CZ" sz="1800" dirty="0">
                <a:latin typeface="Calibri" panose="020F0502020204030204" pitchFamily="34" charset="0"/>
                <a:ea typeface="Calibri" panose="020F0502020204030204" pitchFamily="34" charset="0"/>
              </a:rPr>
              <a:t> </a:t>
            </a:r>
            <a:r>
              <a:rPr lang="cs-CZ" dirty="0">
                <a:latin typeface="Calibri" panose="020F0502020204030204" pitchFamily="34" charset="0"/>
                <a:ea typeface="Calibri" panose="020F0502020204030204" pitchFamily="34" charset="0"/>
              </a:rPr>
              <a:t>E</a:t>
            </a:r>
            <a:r>
              <a:rPr lang="cs-CZ" sz="1800" dirty="0">
                <a:latin typeface="Calibri" panose="020F0502020204030204" pitchFamily="34" charset="0"/>
                <a:ea typeface="Calibri" panose="020F0502020204030204" pitchFamily="34" charset="0"/>
              </a:rPr>
              <a:t>                                                               E7                                                             A                                        E</a:t>
            </a:r>
            <a:endParaRPr lang="es-CO" sz="1800" dirty="0"/>
          </a:p>
        </p:txBody>
      </p:sp>
      <p:sp>
        <p:nvSpPr>
          <p:cNvPr id="7" name="TextovéPole 6">
            <a:extLst>
              <a:ext uri="{FF2B5EF4-FFF2-40B4-BE49-F238E27FC236}">
                <a16:creationId xmlns:a16="http://schemas.microsoft.com/office/drawing/2014/main" id="{2FAEAECF-7783-49A5-C8AA-D4AC8F5B0FF6}"/>
              </a:ext>
            </a:extLst>
          </p:cNvPr>
          <p:cNvSpPr txBox="1"/>
          <p:nvPr/>
        </p:nvSpPr>
        <p:spPr>
          <a:xfrm>
            <a:off x="2147777" y="1856177"/>
            <a:ext cx="5348176" cy="369332"/>
          </a:xfrm>
          <a:prstGeom prst="rect">
            <a:avLst/>
          </a:prstGeom>
          <a:noFill/>
        </p:spPr>
        <p:txBody>
          <a:bodyPr wrap="square">
            <a:spAutoFit/>
          </a:bodyPr>
          <a:lstStyle/>
          <a:p>
            <a:r>
              <a:rPr lang="cs-CZ" sz="1800" dirty="0">
                <a:latin typeface="Calibri" panose="020F0502020204030204" pitchFamily="34" charset="0"/>
                <a:ea typeface="Calibri" panose="020F0502020204030204" pitchFamily="34" charset="0"/>
              </a:rPr>
              <a:t>    E</a:t>
            </a:r>
            <a:r>
              <a:rPr lang="cs-CZ" dirty="0">
                <a:latin typeface="Calibri" panose="020F0502020204030204" pitchFamily="34" charset="0"/>
                <a:ea typeface="Calibri" panose="020F0502020204030204" pitchFamily="34" charset="0"/>
              </a:rPr>
              <a:t>                                H7</a:t>
            </a:r>
            <a:r>
              <a:rPr lang="cs-CZ" sz="1800" dirty="0">
                <a:latin typeface="Calibri" panose="020F0502020204030204" pitchFamily="34" charset="0"/>
                <a:ea typeface="Calibri" panose="020F0502020204030204" pitchFamily="34" charset="0"/>
              </a:rPr>
              <a:t>                              </a:t>
            </a:r>
            <a:r>
              <a:rPr lang="cs-CZ" dirty="0" err="1">
                <a:latin typeface="Calibri" panose="020F0502020204030204" pitchFamily="34" charset="0"/>
                <a:ea typeface="Calibri" panose="020F0502020204030204" pitchFamily="34" charset="0"/>
              </a:rPr>
              <a:t>H7</a:t>
            </a:r>
            <a:r>
              <a:rPr lang="cs-CZ" dirty="0">
                <a:latin typeface="Calibri" panose="020F0502020204030204" pitchFamily="34" charset="0"/>
                <a:ea typeface="Calibri" panose="020F0502020204030204" pitchFamily="34" charset="0"/>
              </a:rPr>
              <a:t>           E</a:t>
            </a:r>
            <a:endParaRPr lang="es-CO" sz="1800" dirty="0"/>
          </a:p>
        </p:txBody>
      </p:sp>
      <p:sp>
        <p:nvSpPr>
          <p:cNvPr id="8" name="TextovéPole 7">
            <a:extLst>
              <a:ext uri="{FF2B5EF4-FFF2-40B4-BE49-F238E27FC236}">
                <a16:creationId xmlns:a16="http://schemas.microsoft.com/office/drawing/2014/main" id="{90797ED7-0FCB-BD2A-A98F-DF7EF72B71BD}"/>
              </a:ext>
            </a:extLst>
          </p:cNvPr>
          <p:cNvSpPr txBox="1"/>
          <p:nvPr/>
        </p:nvSpPr>
        <p:spPr>
          <a:xfrm>
            <a:off x="602343" y="2451790"/>
            <a:ext cx="12046688" cy="369332"/>
          </a:xfrm>
          <a:prstGeom prst="rect">
            <a:avLst/>
          </a:prstGeom>
          <a:noFill/>
        </p:spPr>
        <p:txBody>
          <a:bodyPr wrap="square">
            <a:spAutoFit/>
          </a:bodyPr>
          <a:lstStyle/>
          <a:p>
            <a:r>
              <a:rPr lang="cs-CZ" sz="1800" dirty="0">
                <a:latin typeface="Calibri" panose="020F0502020204030204" pitchFamily="34" charset="0"/>
                <a:ea typeface="Calibri" panose="020F0502020204030204" pitchFamily="34" charset="0"/>
              </a:rPr>
              <a:t> </a:t>
            </a:r>
            <a:r>
              <a:rPr lang="cs-CZ" dirty="0">
                <a:latin typeface="Calibri" panose="020F0502020204030204" pitchFamily="34" charset="0"/>
                <a:ea typeface="Calibri" panose="020F0502020204030204" pitchFamily="34" charset="0"/>
              </a:rPr>
              <a:t>E</a:t>
            </a:r>
            <a:r>
              <a:rPr lang="cs-CZ" sz="1800" dirty="0">
                <a:latin typeface="Calibri" panose="020F0502020204030204" pitchFamily="34" charset="0"/>
                <a:ea typeface="Calibri" panose="020F0502020204030204" pitchFamily="34" charset="0"/>
              </a:rPr>
              <a:t>                                                                           E7                                         A                                           E</a:t>
            </a:r>
            <a:endParaRPr lang="es-CO" sz="1800" dirty="0"/>
          </a:p>
        </p:txBody>
      </p:sp>
      <p:sp>
        <p:nvSpPr>
          <p:cNvPr id="9" name="TextovéPole 8">
            <a:extLst>
              <a:ext uri="{FF2B5EF4-FFF2-40B4-BE49-F238E27FC236}">
                <a16:creationId xmlns:a16="http://schemas.microsoft.com/office/drawing/2014/main" id="{856D592B-DAE8-33D6-2C58-1AF3BC7EEA79}"/>
              </a:ext>
            </a:extLst>
          </p:cNvPr>
          <p:cNvSpPr txBox="1"/>
          <p:nvPr/>
        </p:nvSpPr>
        <p:spPr>
          <a:xfrm>
            <a:off x="951698" y="2985317"/>
            <a:ext cx="6581216" cy="369332"/>
          </a:xfrm>
          <a:prstGeom prst="rect">
            <a:avLst/>
          </a:prstGeom>
          <a:noFill/>
        </p:spPr>
        <p:txBody>
          <a:bodyPr wrap="square">
            <a:spAutoFit/>
          </a:bodyPr>
          <a:lstStyle/>
          <a:p>
            <a:r>
              <a:rPr lang="cs-CZ" sz="1800" dirty="0">
                <a:latin typeface="Calibri" panose="020F0502020204030204" pitchFamily="34" charset="0"/>
                <a:ea typeface="Calibri" panose="020F0502020204030204" pitchFamily="34" charset="0"/>
              </a:rPr>
              <a:t> </a:t>
            </a:r>
            <a:r>
              <a:rPr lang="cs-CZ" dirty="0">
                <a:latin typeface="Calibri" panose="020F0502020204030204" pitchFamily="34" charset="0"/>
                <a:ea typeface="Calibri" panose="020F0502020204030204" pitchFamily="34" charset="0"/>
              </a:rPr>
              <a:t>                        </a:t>
            </a:r>
            <a:r>
              <a:rPr lang="cs-CZ" sz="1800" dirty="0">
                <a:latin typeface="Calibri" panose="020F0502020204030204" pitchFamily="34" charset="0"/>
                <a:ea typeface="Calibri" panose="020F0502020204030204" pitchFamily="34" charset="0"/>
              </a:rPr>
              <a:t>                                                                          </a:t>
            </a:r>
            <a:r>
              <a:rPr lang="cs-CZ" dirty="0">
                <a:latin typeface="Calibri" panose="020F0502020204030204" pitchFamily="34" charset="0"/>
                <a:ea typeface="Calibri" panose="020F0502020204030204" pitchFamily="34" charset="0"/>
              </a:rPr>
              <a:t>H7           E</a:t>
            </a:r>
            <a:endParaRPr lang="es-CO" sz="1800" dirty="0"/>
          </a:p>
        </p:txBody>
      </p:sp>
      <p:sp>
        <p:nvSpPr>
          <p:cNvPr id="10" name="TextovéPole 9">
            <a:extLst>
              <a:ext uri="{FF2B5EF4-FFF2-40B4-BE49-F238E27FC236}">
                <a16:creationId xmlns:a16="http://schemas.microsoft.com/office/drawing/2014/main" id="{9D5D0AC0-A96B-9F76-FEB9-4A371290A7D1}"/>
              </a:ext>
            </a:extLst>
          </p:cNvPr>
          <p:cNvSpPr txBox="1"/>
          <p:nvPr/>
        </p:nvSpPr>
        <p:spPr>
          <a:xfrm>
            <a:off x="222355" y="4112336"/>
            <a:ext cx="6581216" cy="369332"/>
          </a:xfrm>
          <a:prstGeom prst="rect">
            <a:avLst/>
          </a:prstGeom>
          <a:noFill/>
        </p:spPr>
        <p:txBody>
          <a:bodyPr wrap="square">
            <a:spAutoFit/>
          </a:bodyPr>
          <a:lstStyle/>
          <a:p>
            <a:r>
              <a:rPr lang="cs-CZ" sz="1800" dirty="0">
                <a:latin typeface="Calibri" panose="020F0502020204030204" pitchFamily="34" charset="0"/>
                <a:ea typeface="Calibri" panose="020F0502020204030204" pitchFamily="34" charset="0"/>
              </a:rPr>
              <a:t> </a:t>
            </a:r>
            <a:r>
              <a:rPr lang="cs-CZ" dirty="0">
                <a:latin typeface="Calibri" panose="020F0502020204030204" pitchFamily="34" charset="0"/>
                <a:ea typeface="Calibri" panose="020F0502020204030204" pitchFamily="34" charset="0"/>
              </a:rPr>
              <a:t>                        </a:t>
            </a:r>
            <a:r>
              <a:rPr lang="cs-CZ" sz="1800" dirty="0">
                <a:latin typeface="Calibri" panose="020F0502020204030204" pitchFamily="34" charset="0"/>
                <a:ea typeface="Calibri" panose="020F0502020204030204" pitchFamily="34" charset="0"/>
              </a:rPr>
              <a:t>                                                                          </a:t>
            </a:r>
            <a:r>
              <a:rPr lang="cs-CZ" dirty="0">
                <a:latin typeface="Calibri" panose="020F0502020204030204" pitchFamily="34" charset="0"/>
                <a:ea typeface="Calibri" panose="020F0502020204030204" pitchFamily="34" charset="0"/>
              </a:rPr>
              <a:t>H7           E</a:t>
            </a:r>
            <a:endParaRPr lang="es-CO" sz="1800" dirty="0"/>
          </a:p>
        </p:txBody>
      </p:sp>
      <p:sp>
        <p:nvSpPr>
          <p:cNvPr id="11" name="TextovéPole 10">
            <a:extLst>
              <a:ext uri="{FF2B5EF4-FFF2-40B4-BE49-F238E27FC236}">
                <a16:creationId xmlns:a16="http://schemas.microsoft.com/office/drawing/2014/main" id="{192D8A7C-97A2-7595-D542-BDE442845F64}"/>
              </a:ext>
            </a:extLst>
          </p:cNvPr>
          <p:cNvSpPr txBox="1"/>
          <p:nvPr/>
        </p:nvSpPr>
        <p:spPr>
          <a:xfrm>
            <a:off x="1354469" y="5297412"/>
            <a:ext cx="7488360" cy="369332"/>
          </a:xfrm>
          <a:prstGeom prst="rect">
            <a:avLst/>
          </a:prstGeom>
          <a:noFill/>
        </p:spPr>
        <p:txBody>
          <a:bodyPr wrap="square">
            <a:spAutoFit/>
          </a:bodyPr>
          <a:lstStyle/>
          <a:p>
            <a:r>
              <a:rPr lang="cs-CZ" sz="1800" dirty="0">
                <a:latin typeface="Calibri" panose="020F0502020204030204" pitchFamily="34" charset="0"/>
                <a:ea typeface="Calibri" panose="020F0502020204030204" pitchFamily="34" charset="0"/>
              </a:rPr>
              <a:t> </a:t>
            </a:r>
            <a:r>
              <a:rPr lang="cs-CZ" dirty="0">
                <a:latin typeface="Calibri" panose="020F0502020204030204" pitchFamily="34" charset="0"/>
                <a:ea typeface="Calibri" panose="020F0502020204030204" pitchFamily="34" charset="0"/>
              </a:rPr>
              <a:t>                        </a:t>
            </a:r>
            <a:r>
              <a:rPr lang="cs-CZ" sz="1800" dirty="0">
                <a:latin typeface="Calibri" panose="020F0502020204030204" pitchFamily="34" charset="0"/>
                <a:ea typeface="Calibri" panose="020F0502020204030204" pitchFamily="34" charset="0"/>
              </a:rPr>
              <a:t>                                                                          </a:t>
            </a:r>
            <a:r>
              <a:rPr lang="cs-CZ" dirty="0">
                <a:latin typeface="Calibri" panose="020F0502020204030204" pitchFamily="34" charset="0"/>
                <a:ea typeface="Calibri" panose="020F0502020204030204" pitchFamily="34" charset="0"/>
              </a:rPr>
              <a:t>H7                  E</a:t>
            </a:r>
            <a:endParaRPr lang="es-CO" sz="1800" dirty="0"/>
          </a:p>
        </p:txBody>
      </p:sp>
      <p:sp>
        <p:nvSpPr>
          <p:cNvPr id="12" name="TextovéPole 11">
            <a:extLst>
              <a:ext uri="{FF2B5EF4-FFF2-40B4-BE49-F238E27FC236}">
                <a16:creationId xmlns:a16="http://schemas.microsoft.com/office/drawing/2014/main" id="{58023991-77D7-477C-22D6-86D0EC048F5C}"/>
              </a:ext>
            </a:extLst>
          </p:cNvPr>
          <p:cNvSpPr txBox="1"/>
          <p:nvPr/>
        </p:nvSpPr>
        <p:spPr>
          <a:xfrm>
            <a:off x="637363" y="3630591"/>
            <a:ext cx="12046688" cy="369332"/>
          </a:xfrm>
          <a:prstGeom prst="rect">
            <a:avLst/>
          </a:prstGeom>
          <a:noFill/>
        </p:spPr>
        <p:txBody>
          <a:bodyPr wrap="square">
            <a:spAutoFit/>
          </a:bodyPr>
          <a:lstStyle/>
          <a:p>
            <a:r>
              <a:rPr lang="cs-CZ" sz="1800" dirty="0">
                <a:latin typeface="Calibri" panose="020F0502020204030204" pitchFamily="34" charset="0"/>
                <a:ea typeface="Calibri" panose="020F0502020204030204" pitchFamily="34" charset="0"/>
              </a:rPr>
              <a:t> </a:t>
            </a:r>
            <a:r>
              <a:rPr lang="cs-CZ" dirty="0">
                <a:latin typeface="Calibri" panose="020F0502020204030204" pitchFamily="34" charset="0"/>
                <a:ea typeface="Calibri" panose="020F0502020204030204" pitchFamily="34" charset="0"/>
              </a:rPr>
              <a:t>E</a:t>
            </a:r>
            <a:r>
              <a:rPr lang="cs-CZ" sz="1800" dirty="0">
                <a:latin typeface="Calibri" panose="020F0502020204030204" pitchFamily="34" charset="0"/>
                <a:ea typeface="Calibri" panose="020F0502020204030204" pitchFamily="34" charset="0"/>
              </a:rPr>
              <a:t>                                                               E7                                             A                              E</a:t>
            </a:r>
            <a:endParaRPr lang="es-CO" sz="1800" dirty="0"/>
          </a:p>
        </p:txBody>
      </p:sp>
      <p:sp>
        <p:nvSpPr>
          <p:cNvPr id="13" name="TextovéPole 12">
            <a:extLst>
              <a:ext uri="{FF2B5EF4-FFF2-40B4-BE49-F238E27FC236}">
                <a16:creationId xmlns:a16="http://schemas.microsoft.com/office/drawing/2014/main" id="{9B49C67F-FAB5-442D-0653-F3E6F6C91052}"/>
              </a:ext>
            </a:extLst>
          </p:cNvPr>
          <p:cNvSpPr txBox="1"/>
          <p:nvPr/>
        </p:nvSpPr>
        <p:spPr>
          <a:xfrm>
            <a:off x="662868" y="4730855"/>
            <a:ext cx="12046688" cy="369332"/>
          </a:xfrm>
          <a:prstGeom prst="rect">
            <a:avLst/>
          </a:prstGeom>
          <a:noFill/>
        </p:spPr>
        <p:txBody>
          <a:bodyPr wrap="square">
            <a:spAutoFit/>
          </a:bodyPr>
          <a:lstStyle/>
          <a:p>
            <a:r>
              <a:rPr lang="cs-CZ" sz="1800" dirty="0">
                <a:latin typeface="Calibri" panose="020F0502020204030204" pitchFamily="34" charset="0"/>
                <a:ea typeface="Calibri" panose="020F0502020204030204" pitchFamily="34" charset="0"/>
              </a:rPr>
              <a:t> </a:t>
            </a:r>
            <a:r>
              <a:rPr lang="cs-CZ" dirty="0">
                <a:latin typeface="Calibri" panose="020F0502020204030204" pitchFamily="34" charset="0"/>
                <a:ea typeface="Calibri" panose="020F0502020204030204" pitchFamily="34" charset="0"/>
              </a:rPr>
              <a:t>E</a:t>
            </a:r>
            <a:r>
              <a:rPr lang="cs-CZ" sz="1800" dirty="0">
                <a:latin typeface="Calibri" panose="020F0502020204030204" pitchFamily="34" charset="0"/>
                <a:ea typeface="Calibri" panose="020F0502020204030204" pitchFamily="34" charset="0"/>
              </a:rPr>
              <a:t>                                                                    E7                                                  A                                    E</a:t>
            </a:r>
            <a:endParaRPr lang="es-CO" sz="1800" dirty="0"/>
          </a:p>
        </p:txBody>
      </p:sp>
    </p:spTree>
    <p:extLst>
      <p:ext uri="{BB962C8B-B14F-4D97-AF65-F5344CB8AC3E}">
        <p14:creationId xmlns:p14="http://schemas.microsoft.com/office/powerpoint/2010/main" val="80084238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8" name="Text Box 34"/>
          <p:cNvSpPr txBox="1">
            <a:spLocks noChangeArrowheads="1"/>
          </p:cNvSpPr>
          <p:nvPr/>
        </p:nvSpPr>
        <p:spPr bwMode="auto">
          <a:xfrm>
            <a:off x="288033" y="210988"/>
            <a:ext cx="12144671" cy="6386364"/>
          </a:xfrm>
          <a:prstGeom prst="rect">
            <a:avLst/>
          </a:prstGeom>
          <a:noFill/>
          <a:ln w="9525">
            <a:noFill/>
            <a:miter lim="800000"/>
            <a:headEnd/>
            <a:tailEnd/>
          </a:ln>
          <a:effectLst>
            <a:outerShdw dist="35921" dir="2700000" algn="ctr" rotWithShape="0">
              <a:srgbClr val="050705"/>
            </a:outerShdw>
          </a:effectLst>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cs-CZ" sz="3600" b="1" i="0" u="none" strike="noStrike" kern="1200" cap="none" spc="0" normalizeH="0" baseline="0" noProof="0" dirty="0">
                <a:ln>
                  <a:noFill/>
                </a:ln>
                <a:solidFill>
                  <a:srgbClr val="BDD7E5"/>
                </a:solidFill>
                <a:effectLst/>
                <a:uLnTx/>
                <a:uFillTx/>
                <a:latin typeface="Comic Sans MS" pitchFamily="66" charset="0"/>
                <a:ea typeface="+mn-ea"/>
                <a:cs typeface="Arial"/>
              </a:rPr>
              <a:t>Není nutno, není nutno, aby bylo přímo veselo. Hlavně nesmí býti smutno, natož, aby se brečelo.</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cs-CZ" sz="3600" b="1" i="0" u="none" strike="noStrike" kern="1200" cap="none" spc="0" normalizeH="0" baseline="0" noProof="0" dirty="0">
                <a:ln>
                  <a:noFill/>
                </a:ln>
                <a:solidFill>
                  <a:srgbClr val="BDD7E5"/>
                </a:solidFill>
                <a:effectLst/>
                <a:uLnTx/>
                <a:uFillTx/>
                <a:latin typeface="Comic Sans MS" pitchFamily="66" charset="0"/>
                <a:ea typeface="+mn-ea"/>
                <a:cs typeface="Arial"/>
              </a:rPr>
              <a:t>Chceš-li, trap se, že ti v kapse zlaté mince nechřestí. Nemít žádné kamarády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cs-CZ" sz="3600" b="1" i="0" u="none" strike="noStrike" kern="1200" cap="none" spc="0" normalizeH="0" baseline="0" noProof="0" dirty="0">
                <a:ln>
                  <a:noFill/>
                </a:ln>
                <a:solidFill>
                  <a:srgbClr val="BDD7E5"/>
                </a:solidFill>
                <a:effectLst/>
                <a:uLnTx/>
                <a:uFillTx/>
                <a:latin typeface="Comic Sans MS" pitchFamily="66" charset="0"/>
                <a:ea typeface="+mn-ea"/>
                <a:cs typeface="Arial"/>
              </a:rPr>
              <a:t>Tomu já říkám neštěstí.</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cs-CZ" sz="700" b="1" i="0" u="none" strike="noStrike" kern="1200" cap="none" spc="0" normalizeH="0" baseline="0" noProof="0" dirty="0">
              <a:ln>
                <a:noFill/>
              </a:ln>
              <a:solidFill>
                <a:srgbClr val="BDD7E5"/>
              </a:solidFill>
              <a:effectLst/>
              <a:uLnTx/>
              <a:uFillTx/>
              <a:latin typeface="Comic Sans MS" pitchFamily="66" charset="0"/>
              <a:ea typeface="+mn-ea"/>
              <a:cs typeface="Arial"/>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cs-CZ" sz="3600" b="1" i="0" u="none" strike="noStrike" kern="1200" cap="none" spc="0" normalizeH="0" baseline="0" noProof="0" dirty="0" err="1">
                <a:ln>
                  <a:noFill/>
                </a:ln>
                <a:solidFill>
                  <a:srgbClr val="FFFF00"/>
                </a:solidFill>
                <a:effectLst/>
                <a:uLnTx/>
                <a:uFillTx/>
                <a:latin typeface="Comic Sans MS" pitchFamily="66" charset="0"/>
                <a:ea typeface="+mn-ea"/>
                <a:cs typeface="Arial"/>
              </a:rPr>
              <a:t>Ref</a:t>
            </a:r>
            <a:r>
              <a:rPr kumimoji="0" lang="cs-CZ" sz="3600" b="1" i="0" u="none" strike="noStrike" kern="1200" cap="none" spc="0" normalizeH="0" baseline="0" noProof="0" dirty="0">
                <a:ln>
                  <a:noFill/>
                </a:ln>
                <a:solidFill>
                  <a:srgbClr val="FFFF00"/>
                </a:solidFill>
                <a:effectLst/>
                <a:uLnTx/>
                <a:uFillTx/>
                <a:latin typeface="Comic Sans MS" pitchFamily="66" charset="0"/>
                <a:ea typeface="+mn-ea"/>
                <a:cs typeface="Arial"/>
              </a:rPr>
              <a:t>. Nemít prachy, nevadí, nemít srdce, vadí!</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cs-CZ" sz="3600" b="1" i="0" u="none" strike="noStrike" kern="1200" cap="none" spc="0" normalizeH="0" baseline="0" noProof="0" dirty="0">
                <a:ln>
                  <a:noFill/>
                </a:ln>
                <a:solidFill>
                  <a:srgbClr val="FFFF00"/>
                </a:solidFill>
                <a:effectLst/>
                <a:uLnTx/>
                <a:uFillTx/>
                <a:latin typeface="Comic Sans MS" pitchFamily="66" charset="0"/>
                <a:ea typeface="+mn-ea"/>
                <a:cs typeface="Arial"/>
              </a:rPr>
              <a:t>Zažít krachy, nevadí. </a:t>
            </a:r>
            <a:br>
              <a:rPr kumimoji="0" lang="cs-CZ" sz="3600" b="1" i="0" u="none" strike="noStrike" kern="1200" cap="none" spc="0" normalizeH="0" baseline="0" noProof="0" dirty="0">
                <a:ln>
                  <a:noFill/>
                </a:ln>
                <a:solidFill>
                  <a:srgbClr val="FFFF00"/>
                </a:solidFill>
                <a:effectLst/>
                <a:uLnTx/>
                <a:uFillTx/>
                <a:latin typeface="Comic Sans MS" pitchFamily="66" charset="0"/>
                <a:ea typeface="+mn-ea"/>
                <a:cs typeface="Arial"/>
              </a:rPr>
            </a:br>
            <a:r>
              <a:rPr kumimoji="0" lang="cs-CZ" sz="3600" b="1" i="0" u="none" strike="noStrike" kern="1200" cap="none" spc="0" normalizeH="0" baseline="0" noProof="0" dirty="0">
                <a:ln>
                  <a:noFill/>
                </a:ln>
                <a:solidFill>
                  <a:srgbClr val="FFFF00"/>
                </a:solidFill>
                <a:effectLst/>
                <a:uLnTx/>
                <a:uFillTx/>
                <a:latin typeface="Comic Sans MS" pitchFamily="66" charset="0"/>
                <a:ea typeface="+mn-ea"/>
                <a:cs typeface="Arial"/>
              </a:rPr>
              <a:t>Zažít nudu – jó to vadí, to vadí!</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cs-CZ" sz="600" b="1" i="0" u="none" strike="noStrike" kern="1200" cap="none" spc="0" normalizeH="0" baseline="0" noProof="0" dirty="0">
              <a:ln>
                <a:noFill/>
              </a:ln>
              <a:solidFill>
                <a:srgbClr val="FFFF00"/>
              </a:solidFill>
              <a:effectLst/>
              <a:uLnTx/>
              <a:uFillTx/>
              <a:latin typeface="Comic Sans MS" pitchFamily="66" charset="0"/>
              <a:ea typeface="+mn-ea"/>
              <a:cs typeface="Arial"/>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cs-CZ" sz="3600" b="1" i="0" u="none" strike="noStrike" kern="1200" cap="none" spc="0" normalizeH="0" baseline="0" noProof="0" dirty="0">
                <a:ln>
                  <a:noFill/>
                </a:ln>
                <a:solidFill>
                  <a:srgbClr val="FFFFFF"/>
                </a:solidFill>
                <a:effectLst/>
                <a:uLnTx/>
                <a:uFillTx/>
                <a:latin typeface="Comic Sans MS" pitchFamily="66" charset="0"/>
                <a:ea typeface="+mn-ea"/>
                <a:cs typeface="Arial"/>
              </a:rPr>
              <a:t>  /: Není nutno, není nutno, aby bylo přímo veselo. </a:t>
            </a:r>
            <a:r>
              <a:rPr kumimoji="0" lang="cs-CZ" sz="3600" b="1" i="0" u="none" strike="noStrike" kern="1200" cap="none" spc="0" normalizeH="0" baseline="0" noProof="0" dirty="0">
                <a:ln>
                  <a:noFill/>
                </a:ln>
                <a:solidFill>
                  <a:srgbClr val="BDD7E5"/>
                </a:solidFill>
                <a:effectLst/>
                <a:uLnTx/>
                <a:uFillTx/>
                <a:latin typeface="Comic Sans MS" pitchFamily="66" charset="0"/>
                <a:ea typeface="+mn-ea"/>
                <a:cs typeface="Arial"/>
              </a:rPr>
              <a:t>Hlavně nesmí býti smutno, natož, aby se brečelo. :/</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cs-CZ" sz="3600" b="1" i="0" u="none" strike="noStrike" kern="1200" cap="none" spc="0" normalizeH="0" baseline="0" noProof="0" dirty="0">
              <a:ln>
                <a:noFill/>
              </a:ln>
              <a:solidFill>
                <a:srgbClr val="BDD7E5"/>
              </a:solidFill>
              <a:effectLst/>
              <a:uLnTx/>
              <a:uFillTx/>
              <a:latin typeface="Comic Sans MS" pitchFamily="66" charset="0"/>
              <a:ea typeface="+mn-ea"/>
              <a:cs typeface="Arial"/>
            </a:endParaRPr>
          </a:p>
        </p:txBody>
      </p:sp>
      <p:sp>
        <p:nvSpPr>
          <p:cNvPr id="2" name="TextovéPole 1">
            <a:extLst>
              <a:ext uri="{FF2B5EF4-FFF2-40B4-BE49-F238E27FC236}">
                <a16:creationId xmlns:a16="http://schemas.microsoft.com/office/drawing/2014/main" id="{A00BBD85-A520-E12C-C807-1DDF33F3D193}"/>
              </a:ext>
            </a:extLst>
          </p:cNvPr>
          <p:cNvSpPr txBox="1"/>
          <p:nvPr/>
        </p:nvSpPr>
        <p:spPr>
          <a:xfrm>
            <a:off x="479376" y="-27384"/>
            <a:ext cx="93923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FFFF">
                    <a:lumMod val="20000"/>
                    <a:lumOff val="80000"/>
                  </a:srgbClr>
                </a:solidFill>
                <a:effectLst/>
                <a:uLnTx/>
                <a:uFillTx/>
                <a:latin typeface="Arial"/>
                <a:ea typeface="+mn-ea"/>
                <a:cs typeface="Arial"/>
              </a:rPr>
              <a:t>C                                                                                                                                            d</a:t>
            </a:r>
            <a:endParaRPr kumimoji="0" lang="es-CO" sz="1800" b="0" i="0" u="none" strike="noStrike" kern="1200" cap="none" spc="0" normalizeH="0" baseline="0" noProof="0" dirty="0">
              <a:ln>
                <a:noFill/>
              </a:ln>
              <a:solidFill>
                <a:srgbClr val="FFFFFF">
                  <a:lumMod val="20000"/>
                  <a:lumOff val="80000"/>
                </a:srgbClr>
              </a:solidFill>
              <a:effectLst/>
              <a:uLnTx/>
              <a:uFillTx/>
              <a:latin typeface="Arial"/>
              <a:ea typeface="+mn-ea"/>
              <a:cs typeface="Arial"/>
            </a:endParaRPr>
          </a:p>
        </p:txBody>
      </p:sp>
      <p:sp>
        <p:nvSpPr>
          <p:cNvPr id="3" name="TextovéPole 2">
            <a:extLst>
              <a:ext uri="{FF2B5EF4-FFF2-40B4-BE49-F238E27FC236}">
                <a16:creationId xmlns:a16="http://schemas.microsoft.com/office/drawing/2014/main" id="{F1E631C6-751C-2AF6-C948-DFC0B25759F1}"/>
              </a:ext>
            </a:extLst>
          </p:cNvPr>
          <p:cNvSpPr txBox="1"/>
          <p:nvPr/>
        </p:nvSpPr>
        <p:spPr>
          <a:xfrm>
            <a:off x="407368" y="611674"/>
            <a:ext cx="112133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FFFF">
                    <a:lumMod val="20000"/>
                    <a:lumOff val="80000"/>
                  </a:srgbClr>
                </a:solidFill>
                <a:effectLst/>
                <a:uLnTx/>
                <a:uFillTx/>
                <a:latin typeface="Arial"/>
                <a:ea typeface="+mn-ea"/>
                <a:cs typeface="Arial"/>
              </a:rPr>
              <a:t>G                                                                                                                                                                  C , G</a:t>
            </a:r>
            <a:endParaRPr kumimoji="0" lang="es-CO" sz="1800" b="0" i="0" u="none" strike="noStrike" kern="1200" cap="none" spc="0" normalizeH="0" baseline="0" noProof="0" dirty="0">
              <a:ln>
                <a:noFill/>
              </a:ln>
              <a:solidFill>
                <a:srgbClr val="FFFFFF">
                  <a:lumMod val="20000"/>
                  <a:lumOff val="80000"/>
                </a:srgbClr>
              </a:solidFill>
              <a:effectLst/>
              <a:uLnTx/>
              <a:uFillTx/>
              <a:latin typeface="Arial"/>
              <a:ea typeface="+mn-ea"/>
              <a:cs typeface="Arial"/>
            </a:endParaRPr>
          </a:p>
        </p:txBody>
      </p:sp>
      <p:sp>
        <p:nvSpPr>
          <p:cNvPr id="5" name="TextovéPole 4">
            <a:extLst>
              <a:ext uri="{FF2B5EF4-FFF2-40B4-BE49-F238E27FC236}">
                <a16:creationId xmlns:a16="http://schemas.microsoft.com/office/drawing/2014/main" id="{FD6ECE6C-D964-4D14-849A-E12C811DBBDF}"/>
              </a:ext>
            </a:extLst>
          </p:cNvPr>
          <p:cNvSpPr txBox="1"/>
          <p:nvPr/>
        </p:nvSpPr>
        <p:spPr>
          <a:xfrm>
            <a:off x="983432" y="2290654"/>
            <a:ext cx="468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FFFF">
                    <a:lumMod val="20000"/>
                    <a:lumOff val="80000"/>
                  </a:srgbClr>
                </a:solidFill>
                <a:effectLst/>
                <a:uLnTx/>
                <a:uFillTx/>
                <a:latin typeface="Arial"/>
                <a:ea typeface="+mn-ea"/>
                <a:cs typeface="Arial"/>
              </a:rPr>
              <a:t>                                                             C    </a:t>
            </a:r>
            <a:endParaRPr kumimoji="0" lang="es-CO" sz="1800" b="0" i="0" u="none" strike="noStrike" kern="1200" cap="none" spc="0" normalizeH="0" baseline="0" noProof="0" dirty="0">
              <a:ln>
                <a:noFill/>
              </a:ln>
              <a:solidFill>
                <a:srgbClr val="FFFFFF">
                  <a:lumMod val="20000"/>
                  <a:lumOff val="80000"/>
                </a:srgbClr>
              </a:solidFill>
              <a:effectLst/>
              <a:uLnTx/>
              <a:uFillTx/>
              <a:latin typeface="Arial"/>
              <a:ea typeface="+mn-ea"/>
              <a:cs typeface="Arial"/>
            </a:endParaRPr>
          </a:p>
        </p:txBody>
      </p:sp>
      <p:sp>
        <p:nvSpPr>
          <p:cNvPr id="6" name="TextovéPole 5">
            <a:extLst>
              <a:ext uri="{FF2B5EF4-FFF2-40B4-BE49-F238E27FC236}">
                <a16:creationId xmlns:a16="http://schemas.microsoft.com/office/drawing/2014/main" id="{0051A125-C0DA-976C-824B-96DC490CB6F8}"/>
              </a:ext>
            </a:extLst>
          </p:cNvPr>
          <p:cNvSpPr txBox="1"/>
          <p:nvPr/>
        </p:nvSpPr>
        <p:spPr>
          <a:xfrm>
            <a:off x="1487488" y="2950253"/>
            <a:ext cx="12649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FFFF">
                    <a:lumMod val="20000"/>
                    <a:lumOff val="80000"/>
                  </a:srgbClr>
                </a:solidFill>
                <a:effectLst/>
                <a:uLnTx/>
                <a:uFillTx/>
                <a:latin typeface="Arial"/>
                <a:ea typeface="+mn-ea"/>
                <a:cs typeface="Arial"/>
              </a:rPr>
              <a:t> </a:t>
            </a:r>
            <a:r>
              <a:rPr kumimoji="0" lang="cs-CZ" sz="1800" b="0" i="0" u="none" strike="noStrike" kern="1200" cap="none" spc="0" normalizeH="0" baseline="0" noProof="0" dirty="0" err="1">
                <a:ln>
                  <a:noFill/>
                </a:ln>
                <a:solidFill>
                  <a:srgbClr val="FFFFFF">
                    <a:lumMod val="20000"/>
                    <a:lumOff val="80000"/>
                  </a:srgbClr>
                </a:solidFill>
                <a:effectLst/>
                <a:uLnTx/>
                <a:uFillTx/>
                <a:latin typeface="Arial"/>
                <a:ea typeface="+mn-ea"/>
                <a:cs typeface="Arial"/>
              </a:rPr>
              <a:t>ami</a:t>
            </a:r>
            <a:r>
              <a:rPr kumimoji="0" lang="cs-CZ" sz="1800" b="0" i="0" u="none" strike="noStrike" kern="1200" cap="none" spc="0" normalizeH="0" baseline="0" noProof="0" dirty="0">
                <a:ln>
                  <a:noFill/>
                </a:ln>
                <a:solidFill>
                  <a:srgbClr val="FFFFFF">
                    <a:lumMod val="20000"/>
                    <a:lumOff val="80000"/>
                  </a:srgbClr>
                </a:solidFill>
                <a:effectLst/>
                <a:uLnTx/>
                <a:uFillTx/>
                <a:latin typeface="Arial"/>
                <a:ea typeface="+mn-ea"/>
                <a:cs typeface="Arial"/>
              </a:rPr>
              <a:t>                                                 C                                                                                                                                        </a:t>
            </a:r>
            <a:endParaRPr kumimoji="0" lang="es-CO" sz="1800" b="0" i="0" u="none" strike="noStrike" kern="1200" cap="none" spc="0" normalizeH="0" baseline="0" noProof="0" dirty="0">
              <a:ln>
                <a:noFill/>
              </a:ln>
              <a:solidFill>
                <a:srgbClr val="FFFFFF">
                  <a:lumMod val="20000"/>
                  <a:lumOff val="80000"/>
                </a:srgbClr>
              </a:solidFill>
              <a:effectLst/>
              <a:uLnTx/>
              <a:uFillTx/>
              <a:latin typeface="Arial"/>
              <a:ea typeface="+mn-ea"/>
              <a:cs typeface="Arial"/>
            </a:endParaRPr>
          </a:p>
        </p:txBody>
      </p:sp>
      <p:sp>
        <p:nvSpPr>
          <p:cNvPr id="7" name="TextovéPole 6">
            <a:extLst>
              <a:ext uri="{FF2B5EF4-FFF2-40B4-BE49-F238E27FC236}">
                <a16:creationId xmlns:a16="http://schemas.microsoft.com/office/drawing/2014/main" id="{F79634CF-0B4C-5C5C-5CC7-F84F836CB369}"/>
              </a:ext>
            </a:extLst>
          </p:cNvPr>
          <p:cNvSpPr txBox="1"/>
          <p:nvPr/>
        </p:nvSpPr>
        <p:spPr>
          <a:xfrm>
            <a:off x="1631504" y="4039387"/>
            <a:ext cx="53285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FFFF">
                    <a:lumMod val="20000"/>
                    <a:lumOff val="80000"/>
                  </a:srgbClr>
                </a:solidFill>
                <a:effectLst/>
                <a:uLnTx/>
                <a:uFillTx/>
                <a:latin typeface="Arial"/>
                <a:ea typeface="+mn-ea"/>
                <a:cs typeface="Arial"/>
              </a:rPr>
              <a:t> F,                                         G                                                                                                                                        </a:t>
            </a:r>
            <a:endParaRPr kumimoji="0" lang="es-CO" sz="1800" b="0" i="0" u="none" strike="noStrike" kern="1200" cap="none" spc="0" normalizeH="0" baseline="0" noProof="0" dirty="0">
              <a:ln>
                <a:noFill/>
              </a:ln>
              <a:solidFill>
                <a:srgbClr val="FFFFFF">
                  <a:lumMod val="20000"/>
                  <a:lumOff val="80000"/>
                </a:srgbClr>
              </a:solidFill>
              <a:effectLst/>
              <a:uLnTx/>
              <a:uFillTx/>
              <a:latin typeface="Arial"/>
              <a:ea typeface="+mn-ea"/>
              <a:cs typeface="Arial"/>
            </a:endParaRPr>
          </a:p>
        </p:txBody>
      </p:sp>
      <p:sp>
        <p:nvSpPr>
          <p:cNvPr id="9" name="TextovéPole 8">
            <a:extLst>
              <a:ext uri="{FF2B5EF4-FFF2-40B4-BE49-F238E27FC236}">
                <a16:creationId xmlns:a16="http://schemas.microsoft.com/office/drawing/2014/main" id="{43D9BB88-4DE5-9067-56F0-24548F029CC0}"/>
              </a:ext>
            </a:extLst>
          </p:cNvPr>
          <p:cNvSpPr txBox="1"/>
          <p:nvPr/>
        </p:nvSpPr>
        <p:spPr>
          <a:xfrm>
            <a:off x="767408" y="1241098"/>
            <a:ext cx="93923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FFFF">
                    <a:lumMod val="20000"/>
                    <a:lumOff val="80000"/>
                  </a:srgbClr>
                </a:solidFill>
                <a:effectLst/>
                <a:uLnTx/>
                <a:uFillTx/>
                <a:latin typeface="Arial"/>
                <a:ea typeface="+mn-ea"/>
                <a:cs typeface="Arial"/>
              </a:rPr>
              <a:t>C                                                                                                                                            d</a:t>
            </a:r>
            <a:endParaRPr kumimoji="0" lang="es-CO" sz="1800" b="0" i="0" u="none" strike="noStrike" kern="1200" cap="none" spc="0" normalizeH="0" baseline="0" noProof="0" dirty="0">
              <a:ln>
                <a:noFill/>
              </a:ln>
              <a:solidFill>
                <a:srgbClr val="FFFFFF">
                  <a:lumMod val="20000"/>
                  <a:lumOff val="80000"/>
                </a:srgbClr>
              </a:solidFill>
              <a:effectLst/>
              <a:uLnTx/>
              <a:uFillTx/>
              <a:latin typeface="Arial"/>
              <a:ea typeface="+mn-ea"/>
              <a:cs typeface="Arial"/>
            </a:endParaRPr>
          </a:p>
        </p:txBody>
      </p:sp>
      <p:sp>
        <p:nvSpPr>
          <p:cNvPr id="10" name="TextovéPole 9">
            <a:extLst>
              <a:ext uri="{FF2B5EF4-FFF2-40B4-BE49-F238E27FC236}">
                <a16:creationId xmlns:a16="http://schemas.microsoft.com/office/drawing/2014/main" id="{19485451-C817-D6A4-A52B-6070D6E425E2}"/>
              </a:ext>
            </a:extLst>
          </p:cNvPr>
          <p:cNvSpPr txBox="1"/>
          <p:nvPr/>
        </p:nvSpPr>
        <p:spPr>
          <a:xfrm>
            <a:off x="2875562" y="1700808"/>
            <a:ext cx="3642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FFFF">
                    <a:lumMod val="20000"/>
                    <a:lumOff val="80000"/>
                  </a:srgbClr>
                </a:solidFill>
                <a:effectLst/>
                <a:uLnTx/>
                <a:uFillTx/>
                <a:latin typeface="Arial"/>
                <a:ea typeface="+mn-ea"/>
                <a:cs typeface="Arial"/>
              </a:rPr>
              <a:t>G</a:t>
            </a:r>
            <a:endParaRPr kumimoji="0" lang="es-CO" sz="1800" b="0" i="0" u="none" strike="noStrike" kern="1200" cap="none" spc="0" normalizeH="0" baseline="0" noProof="0" dirty="0">
              <a:ln>
                <a:noFill/>
              </a:ln>
              <a:solidFill>
                <a:srgbClr val="FFFFFF">
                  <a:lumMod val="20000"/>
                  <a:lumOff val="80000"/>
                </a:srgbClr>
              </a:solidFill>
              <a:effectLst/>
              <a:uLnTx/>
              <a:uFillTx/>
              <a:latin typeface="Arial"/>
              <a:ea typeface="+mn-ea"/>
              <a:cs typeface="Arial"/>
            </a:endParaRPr>
          </a:p>
        </p:txBody>
      </p:sp>
      <p:sp>
        <p:nvSpPr>
          <p:cNvPr id="11" name="TextovéPole 10">
            <a:extLst>
              <a:ext uri="{FF2B5EF4-FFF2-40B4-BE49-F238E27FC236}">
                <a16:creationId xmlns:a16="http://schemas.microsoft.com/office/drawing/2014/main" id="{6B2EED4D-CC13-E20B-F593-E2604CD67617}"/>
              </a:ext>
            </a:extLst>
          </p:cNvPr>
          <p:cNvSpPr txBox="1"/>
          <p:nvPr/>
        </p:nvSpPr>
        <p:spPr>
          <a:xfrm>
            <a:off x="623548" y="1547356"/>
            <a:ext cx="4320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FFFF">
                    <a:lumMod val="20000"/>
                    <a:lumOff val="80000"/>
                  </a:srgbClr>
                </a:solidFill>
                <a:effectLst/>
                <a:uLnTx/>
                <a:uFillTx/>
                <a:latin typeface="Arial"/>
                <a:ea typeface="+mn-ea"/>
                <a:cs typeface="Arial"/>
              </a:rPr>
              <a:t>                                                                                                d</a:t>
            </a:r>
            <a:endParaRPr kumimoji="0" lang="es-CO" sz="1800" b="0" i="0" u="none" strike="noStrike" kern="1200" cap="none" spc="0" normalizeH="0" baseline="0" noProof="0" dirty="0">
              <a:ln>
                <a:noFill/>
              </a:ln>
              <a:solidFill>
                <a:srgbClr val="FFFFFF">
                  <a:lumMod val="20000"/>
                  <a:lumOff val="80000"/>
                </a:srgbClr>
              </a:solidFill>
              <a:effectLst/>
              <a:uLnTx/>
              <a:uFillTx/>
              <a:latin typeface="Arial"/>
              <a:ea typeface="+mn-ea"/>
              <a:cs typeface="Arial"/>
            </a:endParaRPr>
          </a:p>
        </p:txBody>
      </p:sp>
      <p:sp>
        <p:nvSpPr>
          <p:cNvPr id="12" name="TextovéPole 11">
            <a:extLst>
              <a:ext uri="{FF2B5EF4-FFF2-40B4-BE49-F238E27FC236}">
                <a16:creationId xmlns:a16="http://schemas.microsoft.com/office/drawing/2014/main" id="{C37AB2EB-58E8-9FBD-D7C0-9A2A1165B077}"/>
              </a:ext>
            </a:extLst>
          </p:cNvPr>
          <p:cNvSpPr txBox="1"/>
          <p:nvPr/>
        </p:nvSpPr>
        <p:spPr>
          <a:xfrm>
            <a:off x="6857098" y="2571290"/>
            <a:ext cx="4320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FFFF">
                    <a:lumMod val="20000"/>
                    <a:lumOff val="80000"/>
                  </a:srgbClr>
                </a:solidFill>
                <a:effectLst/>
                <a:uLnTx/>
                <a:uFillTx/>
                <a:latin typeface="Arial"/>
                <a:ea typeface="+mn-ea"/>
                <a:cs typeface="Arial"/>
              </a:rPr>
              <a:t>                                                                                                a</a:t>
            </a:r>
            <a:endParaRPr kumimoji="0" lang="es-CO" sz="1800" b="0" i="0" u="none" strike="noStrike" kern="1200" cap="none" spc="0" normalizeH="0" baseline="0" noProof="0" dirty="0">
              <a:ln>
                <a:noFill/>
              </a:ln>
              <a:solidFill>
                <a:srgbClr val="FFFFFF">
                  <a:lumMod val="20000"/>
                  <a:lumOff val="80000"/>
                </a:srgbClr>
              </a:solidFill>
              <a:effectLst/>
              <a:uLnTx/>
              <a:uFillTx/>
              <a:latin typeface="Arial"/>
              <a:ea typeface="+mn-ea"/>
              <a:cs typeface="Arial"/>
            </a:endParaRPr>
          </a:p>
        </p:txBody>
      </p:sp>
      <p:sp>
        <p:nvSpPr>
          <p:cNvPr id="13" name="TextovéPole 12">
            <a:extLst>
              <a:ext uri="{FF2B5EF4-FFF2-40B4-BE49-F238E27FC236}">
                <a16:creationId xmlns:a16="http://schemas.microsoft.com/office/drawing/2014/main" id="{FE28ED37-7AE2-DD8D-7631-CB95A7DB99A2}"/>
              </a:ext>
            </a:extLst>
          </p:cNvPr>
          <p:cNvSpPr txBox="1"/>
          <p:nvPr/>
        </p:nvSpPr>
        <p:spPr>
          <a:xfrm>
            <a:off x="9655667" y="2729888"/>
            <a:ext cx="4320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FFFF">
                    <a:lumMod val="20000"/>
                    <a:lumOff val="80000"/>
                  </a:srgbClr>
                </a:solidFill>
                <a:effectLst/>
                <a:uLnTx/>
                <a:uFillTx/>
                <a:latin typeface="Arial"/>
                <a:ea typeface="+mn-ea"/>
                <a:cs typeface="Arial"/>
              </a:rPr>
              <a:t>                                                                                                C</a:t>
            </a:r>
            <a:endParaRPr kumimoji="0" lang="es-CO" sz="1800" b="0" i="0" u="none" strike="noStrike" kern="1200" cap="none" spc="0" normalizeH="0" baseline="0" noProof="0" dirty="0">
              <a:ln>
                <a:noFill/>
              </a:ln>
              <a:solidFill>
                <a:srgbClr val="FFFFFF">
                  <a:lumMod val="20000"/>
                  <a:lumOff val="80000"/>
                </a:srgbClr>
              </a:solidFill>
              <a:effectLst/>
              <a:uLnTx/>
              <a:uFillTx/>
              <a:latin typeface="Arial"/>
              <a:ea typeface="+mn-ea"/>
              <a:cs typeface="Arial"/>
            </a:endParaRPr>
          </a:p>
        </p:txBody>
      </p:sp>
      <p:sp>
        <p:nvSpPr>
          <p:cNvPr id="14" name="TextovéPole 13">
            <a:extLst>
              <a:ext uri="{FF2B5EF4-FFF2-40B4-BE49-F238E27FC236}">
                <a16:creationId xmlns:a16="http://schemas.microsoft.com/office/drawing/2014/main" id="{B03F36B2-C1AC-1628-7F1A-714A037027CE}"/>
              </a:ext>
            </a:extLst>
          </p:cNvPr>
          <p:cNvSpPr txBox="1"/>
          <p:nvPr/>
        </p:nvSpPr>
        <p:spPr>
          <a:xfrm>
            <a:off x="941676" y="3160248"/>
            <a:ext cx="4320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FFFF">
                    <a:lumMod val="20000"/>
                    <a:lumOff val="80000"/>
                  </a:srgbClr>
                </a:solidFill>
                <a:effectLst/>
                <a:uLnTx/>
                <a:uFillTx/>
                <a:latin typeface="Arial"/>
                <a:ea typeface="+mn-ea"/>
                <a:cs typeface="Arial"/>
              </a:rPr>
              <a:t>                                                                                                a</a:t>
            </a:r>
            <a:endParaRPr kumimoji="0" lang="es-CO" sz="1800" b="0" i="0" u="none" strike="noStrike" kern="1200" cap="none" spc="0" normalizeH="0" baseline="0" noProof="0" dirty="0">
              <a:ln>
                <a:noFill/>
              </a:ln>
              <a:solidFill>
                <a:srgbClr val="FFFFFF">
                  <a:lumMod val="20000"/>
                  <a:lumOff val="80000"/>
                </a:srgbClr>
              </a:solidFill>
              <a:effectLst/>
              <a:uLnTx/>
              <a:uFillTx/>
              <a:latin typeface="Arial"/>
              <a:ea typeface="+mn-ea"/>
              <a:cs typeface="Arial"/>
            </a:endParaRPr>
          </a:p>
        </p:txBody>
      </p:sp>
      <p:sp>
        <p:nvSpPr>
          <p:cNvPr id="15" name="TextovéPole 14">
            <a:extLst>
              <a:ext uri="{FF2B5EF4-FFF2-40B4-BE49-F238E27FC236}">
                <a16:creationId xmlns:a16="http://schemas.microsoft.com/office/drawing/2014/main" id="{3F21C91F-3C5E-62DA-D5A4-7B72487C9EA0}"/>
              </a:ext>
            </a:extLst>
          </p:cNvPr>
          <p:cNvSpPr txBox="1"/>
          <p:nvPr/>
        </p:nvSpPr>
        <p:spPr>
          <a:xfrm>
            <a:off x="3740245" y="3318846"/>
            <a:ext cx="4320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FFFF">
                    <a:lumMod val="20000"/>
                    <a:lumOff val="80000"/>
                  </a:srgbClr>
                </a:solidFill>
                <a:effectLst/>
                <a:uLnTx/>
                <a:uFillTx/>
                <a:latin typeface="Arial"/>
                <a:ea typeface="+mn-ea"/>
                <a:cs typeface="Arial"/>
              </a:rPr>
              <a:t>                                                                                                C</a:t>
            </a:r>
            <a:endParaRPr kumimoji="0" lang="es-CO" sz="1800" b="0" i="0" u="none" strike="noStrike" kern="1200" cap="none" spc="0" normalizeH="0" baseline="0" noProof="0" dirty="0">
              <a:ln>
                <a:noFill/>
              </a:ln>
              <a:solidFill>
                <a:srgbClr val="FFFFFF">
                  <a:lumMod val="20000"/>
                  <a:lumOff val="80000"/>
                </a:srgbClr>
              </a:solidFill>
              <a:effectLst/>
              <a:uLnTx/>
              <a:uFillTx/>
              <a:latin typeface="Arial"/>
              <a:ea typeface="+mn-ea"/>
              <a:cs typeface="Arial"/>
            </a:endParaRPr>
          </a:p>
        </p:txBody>
      </p:sp>
      <p:sp>
        <p:nvSpPr>
          <p:cNvPr id="16" name="TextovéPole 15">
            <a:extLst>
              <a:ext uri="{FF2B5EF4-FFF2-40B4-BE49-F238E27FC236}">
                <a16:creationId xmlns:a16="http://schemas.microsoft.com/office/drawing/2014/main" id="{4ACFD6C3-BCDA-55DB-F4CA-01B6926C804F}"/>
              </a:ext>
            </a:extLst>
          </p:cNvPr>
          <p:cNvSpPr txBox="1"/>
          <p:nvPr/>
        </p:nvSpPr>
        <p:spPr>
          <a:xfrm>
            <a:off x="695400" y="3806579"/>
            <a:ext cx="4320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FFFF">
                    <a:lumMod val="20000"/>
                    <a:lumOff val="80000"/>
                  </a:srgbClr>
                </a:solidFill>
                <a:effectLst/>
                <a:uLnTx/>
                <a:uFillTx/>
                <a:latin typeface="Arial"/>
                <a:ea typeface="+mn-ea"/>
                <a:cs typeface="Arial"/>
              </a:rPr>
              <a:t>                                                                                                a</a:t>
            </a:r>
            <a:endParaRPr kumimoji="0" lang="es-CO" sz="1800" b="0" i="0" u="none" strike="noStrike" kern="1200" cap="none" spc="0" normalizeH="0" baseline="0" noProof="0" dirty="0">
              <a:ln>
                <a:noFill/>
              </a:ln>
              <a:solidFill>
                <a:srgbClr val="FFFFFF">
                  <a:lumMod val="20000"/>
                  <a:lumOff val="80000"/>
                </a:srgbClr>
              </a:solidFill>
              <a:effectLst/>
              <a:uLnTx/>
              <a:uFillTx/>
              <a:latin typeface="Arial"/>
              <a:ea typeface="+mn-ea"/>
              <a:cs typeface="Arial"/>
            </a:endParaRPr>
          </a:p>
        </p:txBody>
      </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181010" y="38823"/>
            <a:ext cx="11938663" cy="6477000"/>
          </a:xfrm>
          <a:prstGeom prst="rect">
            <a:avLst/>
          </a:prstGeom>
          <a:noFill/>
          <a:ln w="9525">
            <a:noFill/>
            <a:miter lim="800000"/>
            <a:headEnd/>
            <a:tailEnd/>
          </a:ln>
        </p:spPr>
        <p:txBody>
          <a:bodyPr/>
          <a:lstStyle/>
          <a:p>
            <a:pPr>
              <a:defRPr/>
            </a:pPr>
            <a:r>
              <a:rPr lang="cs-CZ" sz="3200" b="1" dirty="0">
                <a:solidFill>
                  <a:schemeClr val="accent1">
                    <a:lumMod val="75000"/>
                  </a:schemeClr>
                </a:solidFill>
                <a:cs typeface="Arial"/>
              </a:rPr>
              <a:t>Bojujte, bojujte dál. Bojujte, </a:t>
            </a:r>
            <a:r>
              <a:rPr lang="cs-CZ" sz="3200" b="1" dirty="0" err="1">
                <a:solidFill>
                  <a:schemeClr val="accent1">
                    <a:lumMod val="75000"/>
                  </a:schemeClr>
                </a:solidFill>
                <a:cs typeface="Arial"/>
              </a:rPr>
              <a:t>bojujte</a:t>
            </a:r>
            <a:r>
              <a:rPr lang="cs-CZ" sz="3200" b="1" dirty="0">
                <a:solidFill>
                  <a:schemeClr val="accent1">
                    <a:lumMod val="75000"/>
                  </a:schemeClr>
                </a:solidFill>
                <a:cs typeface="Arial"/>
              </a:rPr>
              <a:t> dál. Pohleďte jen,v</a:t>
            </a:r>
            <a:r>
              <a:rPr lang="cs-CZ" sz="3200" dirty="0">
                <a:solidFill>
                  <a:schemeClr val="accent1">
                    <a:lumMod val="75000"/>
                  </a:schemeClr>
                </a:solidFill>
                <a:cs typeface="Arial"/>
              </a:rPr>
              <a:t> dálce svítá, pohleďte jen, den nás vítá, bojujte, bojujte dál.</a:t>
            </a:r>
            <a:br>
              <a:rPr lang="cs-CZ" sz="3200" dirty="0">
                <a:solidFill>
                  <a:schemeClr val="accent1">
                    <a:lumMod val="75000"/>
                  </a:schemeClr>
                </a:solidFill>
                <a:cs typeface="Arial"/>
              </a:rPr>
            </a:br>
            <a:r>
              <a:rPr lang="cs-CZ" sz="1600" dirty="0">
                <a:solidFill>
                  <a:schemeClr val="bg1"/>
                </a:solidFill>
                <a:cs typeface="Arial"/>
              </a:rPr>
              <a:t>.</a:t>
            </a:r>
            <a:endParaRPr lang="cs-CZ" dirty="0">
              <a:solidFill>
                <a:schemeClr val="bg1"/>
              </a:solidFill>
              <a:cs typeface="Arial"/>
            </a:endParaRPr>
          </a:p>
          <a:p>
            <a:pPr>
              <a:defRPr/>
            </a:pPr>
            <a:r>
              <a:rPr lang="cs-CZ" sz="3200" dirty="0">
                <a:solidFill>
                  <a:schemeClr val="accent1">
                    <a:lumMod val="75000"/>
                  </a:schemeClr>
                </a:solidFill>
                <a:cs typeface="Arial"/>
              </a:rPr>
              <a:t>1.Zpříma choďte, pozdvihněte hlavu, i když pro vás vavřín neroste. Nechte mocným moc a slavným slávu, o jejich se přízeň neproste.</a:t>
            </a:r>
            <a:br>
              <a:rPr lang="cs-CZ" sz="3200" dirty="0">
                <a:solidFill>
                  <a:schemeClr val="accent1">
                    <a:lumMod val="75000"/>
                  </a:schemeClr>
                </a:solidFill>
                <a:cs typeface="Arial"/>
              </a:rPr>
            </a:br>
            <a:r>
              <a:rPr lang="cs-CZ" sz="1100" dirty="0">
                <a:solidFill>
                  <a:schemeClr val="bg1"/>
                </a:solidFill>
                <a:cs typeface="Arial"/>
              </a:rPr>
              <a:t>.</a:t>
            </a:r>
            <a:endParaRPr lang="cs-CZ" sz="3200" dirty="0">
              <a:solidFill>
                <a:schemeClr val="bg1"/>
              </a:solidFill>
              <a:cs typeface="Arial"/>
            </a:endParaRPr>
          </a:p>
          <a:p>
            <a:pPr>
              <a:defRPr/>
            </a:pPr>
            <a:r>
              <a:rPr lang="cs-CZ" sz="3200" dirty="0">
                <a:solidFill>
                  <a:schemeClr val="accent1">
                    <a:lumMod val="75000"/>
                  </a:schemeClr>
                </a:solidFill>
                <a:cs typeface="Arial"/>
              </a:rPr>
              <a:t>2.Kdo se ani zlatem koupi nedá, nemlčí a s proudem nepluje, spravedlnost kdo ve světě hledá, v jedné řadě s námi bojuje.</a:t>
            </a:r>
            <a:br>
              <a:rPr lang="cs-CZ" sz="3200" dirty="0">
                <a:solidFill>
                  <a:schemeClr val="accent1">
                    <a:lumMod val="75000"/>
                  </a:schemeClr>
                </a:solidFill>
                <a:cs typeface="Arial"/>
              </a:rPr>
            </a:br>
            <a:r>
              <a:rPr lang="cs-CZ" sz="1400" dirty="0">
                <a:solidFill>
                  <a:schemeClr val="bg1"/>
                </a:solidFill>
                <a:cs typeface="Arial"/>
              </a:rPr>
              <a:t>.</a:t>
            </a:r>
            <a:endParaRPr lang="cs-CZ" sz="3200" dirty="0">
              <a:solidFill>
                <a:schemeClr val="bg1"/>
              </a:solidFill>
              <a:cs typeface="Arial"/>
            </a:endParaRPr>
          </a:p>
          <a:p>
            <a:pPr>
              <a:defRPr/>
            </a:pPr>
            <a:r>
              <a:rPr lang="cs-CZ" sz="3200" dirty="0">
                <a:solidFill>
                  <a:schemeClr val="accent1">
                    <a:lumMod val="75000"/>
                  </a:schemeClr>
                </a:solidFill>
                <a:cs typeface="Arial"/>
              </a:rPr>
              <a:t>3.K útěku-li z boje chytrost radí, holubičí mějme prostotu, opatrní  buďte jako hadi, nezběhněte z cesty k životu. </a:t>
            </a:r>
            <a:endParaRPr lang="cs-CZ" sz="3200" dirty="0">
              <a:solidFill>
                <a:schemeClr val="bg1"/>
              </a:solidFill>
              <a:cs typeface="Arial"/>
            </a:endParaRPr>
          </a:p>
          <a:p>
            <a:pPr>
              <a:defRPr/>
            </a:pPr>
            <a:endParaRPr lang="cs-CZ" sz="600" dirty="0">
              <a:solidFill>
                <a:schemeClr val="accent1">
                  <a:lumMod val="75000"/>
                </a:schemeClr>
              </a:solidFill>
              <a:cs typeface="Arial"/>
            </a:endParaRPr>
          </a:p>
          <a:p>
            <a:pPr>
              <a:defRPr/>
            </a:pPr>
            <a:r>
              <a:rPr lang="cs-CZ" sz="3200" dirty="0">
                <a:solidFill>
                  <a:schemeClr val="accent1">
                    <a:lumMod val="75000"/>
                  </a:schemeClr>
                </a:solidFill>
                <a:cs typeface="Arial"/>
              </a:rPr>
              <a:t>4.Bojujte, však pomstu nechte Pánu, On je soudcem a sám určí  trest, prohraje, kdo ranou splácí ránu, k nenávisti kdo se nechá vést. </a:t>
            </a:r>
            <a:endParaRPr lang="cs-CZ" sz="3200" dirty="0">
              <a:solidFill>
                <a:schemeClr val="bg1"/>
              </a:solidFill>
              <a:cs typeface="Arial"/>
            </a:endParaRPr>
          </a:p>
          <a:p>
            <a:pPr>
              <a:defRPr/>
            </a:pPr>
            <a:endParaRPr lang="cs-CZ" sz="700" dirty="0">
              <a:solidFill>
                <a:schemeClr val="accent1">
                  <a:lumMod val="75000"/>
                </a:schemeClr>
              </a:solidFill>
              <a:cs typeface="Arial"/>
            </a:endParaRPr>
          </a:p>
          <a:p>
            <a:pPr>
              <a:defRPr/>
            </a:pPr>
            <a:r>
              <a:rPr lang="cs-CZ" sz="3200" dirty="0">
                <a:solidFill>
                  <a:schemeClr val="accent1">
                    <a:lumMod val="75000"/>
                  </a:schemeClr>
                </a:solidFill>
                <a:cs typeface="Arial"/>
              </a:rPr>
              <a:t>5.Neusněte, ať vejdete zítra v zemi novou, zaslíbenou vlast, noci ať vás vede příslib jitra, vládou temna nenechte se zmást.</a:t>
            </a:r>
          </a:p>
          <a:p>
            <a:pPr>
              <a:defRPr/>
            </a:pPr>
            <a:r>
              <a:rPr lang="cs-CZ" sz="3200" dirty="0">
                <a:solidFill>
                  <a:schemeClr val="accent1">
                    <a:lumMod val="75000"/>
                  </a:schemeClr>
                </a:solidFill>
                <a:cs typeface="Arial"/>
              </a:rPr>
              <a:t>              </a:t>
            </a:r>
          </a:p>
        </p:txBody>
      </p:sp>
      <p:sp>
        <p:nvSpPr>
          <p:cNvPr id="2" name="TextovéPole 1">
            <a:extLst>
              <a:ext uri="{FF2B5EF4-FFF2-40B4-BE49-F238E27FC236}">
                <a16:creationId xmlns:a16="http://schemas.microsoft.com/office/drawing/2014/main" id="{92F0B620-8F1D-6FDC-7768-67E0219F853F}"/>
              </a:ext>
            </a:extLst>
          </p:cNvPr>
          <p:cNvSpPr txBox="1"/>
          <p:nvPr/>
        </p:nvSpPr>
        <p:spPr>
          <a:xfrm>
            <a:off x="7916791" y="503767"/>
            <a:ext cx="4202882" cy="369332"/>
          </a:xfrm>
          <a:prstGeom prst="rect">
            <a:avLst/>
          </a:prstGeom>
          <a:noFill/>
        </p:spPr>
        <p:txBody>
          <a:bodyPr wrap="none" rtlCol="0">
            <a:spAutoFit/>
          </a:bodyPr>
          <a:lstStyle/>
          <a:p>
            <a:r>
              <a:rPr lang="cs-CZ" dirty="0" err="1"/>
              <a:t>Ref.D,G,D,E,A,A7,D</a:t>
            </a:r>
            <a:r>
              <a:rPr lang="cs-CZ" dirty="0"/>
              <a:t>, </a:t>
            </a:r>
            <a:r>
              <a:rPr lang="cs-CZ" dirty="0" err="1"/>
              <a:t>D7,G7</a:t>
            </a:r>
            <a:r>
              <a:rPr lang="cs-CZ" dirty="0"/>
              <a:t>, D, </a:t>
            </a:r>
            <a:r>
              <a:rPr lang="cs-CZ" dirty="0" err="1"/>
              <a:t>D7,G</a:t>
            </a:r>
            <a:r>
              <a:rPr lang="cs-CZ" dirty="0"/>
              <a:t>, D, G, D</a:t>
            </a:r>
            <a:endParaRPr lang="es-CO" dirty="0"/>
          </a:p>
        </p:txBody>
      </p:sp>
      <p:sp>
        <p:nvSpPr>
          <p:cNvPr id="3" name="TextovéPole 2">
            <a:extLst>
              <a:ext uri="{FF2B5EF4-FFF2-40B4-BE49-F238E27FC236}">
                <a16:creationId xmlns:a16="http://schemas.microsoft.com/office/drawing/2014/main" id="{3882D5E8-627E-C644-7399-ABFC00026F17}"/>
              </a:ext>
            </a:extLst>
          </p:cNvPr>
          <p:cNvSpPr txBox="1"/>
          <p:nvPr/>
        </p:nvSpPr>
        <p:spPr>
          <a:xfrm>
            <a:off x="8966566" y="873099"/>
            <a:ext cx="3153107" cy="369332"/>
          </a:xfrm>
          <a:prstGeom prst="rect">
            <a:avLst/>
          </a:prstGeom>
          <a:noFill/>
        </p:spPr>
        <p:txBody>
          <a:bodyPr wrap="none" rtlCol="0">
            <a:spAutoFit/>
          </a:bodyPr>
          <a:lstStyle/>
          <a:p>
            <a:r>
              <a:rPr lang="cs-CZ" dirty="0"/>
              <a:t>Sloka: </a:t>
            </a:r>
            <a:r>
              <a:rPr lang="cs-CZ" dirty="0" err="1"/>
              <a:t>D,D7,G7,D,</a:t>
            </a:r>
            <a:r>
              <a:rPr lang="cs-CZ" sz="1400" dirty="0" err="1"/>
              <a:t>fis</a:t>
            </a:r>
            <a:r>
              <a:rPr lang="cs-CZ" dirty="0" err="1"/>
              <a:t>,D7</a:t>
            </a:r>
            <a:r>
              <a:rPr lang="cs-CZ" dirty="0"/>
              <a:t>, E, A, </a:t>
            </a:r>
            <a:r>
              <a:rPr lang="cs-CZ" dirty="0" err="1"/>
              <a:t>A7</a:t>
            </a:r>
            <a:endParaRPr lang="es-CO" dirty="0"/>
          </a:p>
        </p:txBody>
      </p:sp>
    </p:spTree>
    <p:extLst>
      <p:ext uri="{BB962C8B-B14F-4D97-AF65-F5344CB8AC3E}">
        <p14:creationId xmlns:p14="http://schemas.microsoft.com/office/powerpoint/2010/main" val="94967354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3EA385E-3C1B-4F20-85E0-24CC1266BF7E}"/>
              </a:ext>
            </a:extLst>
          </p:cNvPr>
          <p:cNvPicPr>
            <a:picLocks noChangeAspect="1"/>
          </p:cNvPicPr>
          <p:nvPr/>
        </p:nvPicPr>
        <p:blipFill rotWithShape="1">
          <a:blip r:embed="rId2"/>
          <a:srcRect l="2750" t="22001" r="55479" b="23400"/>
          <a:stretch/>
        </p:blipFill>
        <p:spPr>
          <a:xfrm>
            <a:off x="1141790" y="208642"/>
            <a:ext cx="9913350" cy="6532726"/>
          </a:xfrm>
          <a:prstGeom prst="rect">
            <a:avLst/>
          </a:prstGeom>
        </p:spPr>
      </p:pic>
      <p:sp>
        <p:nvSpPr>
          <p:cNvPr id="2" name="TextovéPole 1">
            <a:extLst>
              <a:ext uri="{FF2B5EF4-FFF2-40B4-BE49-F238E27FC236}">
                <a16:creationId xmlns:a16="http://schemas.microsoft.com/office/drawing/2014/main" id="{3D8FF2D5-AB13-E595-DBE6-66DD8498F12C}"/>
              </a:ext>
            </a:extLst>
          </p:cNvPr>
          <p:cNvSpPr txBox="1"/>
          <p:nvPr/>
        </p:nvSpPr>
        <p:spPr>
          <a:xfrm>
            <a:off x="407368" y="116632"/>
            <a:ext cx="9793088" cy="646331"/>
          </a:xfrm>
          <a:prstGeom prst="rect">
            <a:avLst/>
          </a:prstGeom>
          <a:solidFill>
            <a:srgbClr val="FFFFFF"/>
          </a:solidFill>
        </p:spPr>
        <p:txBody>
          <a:bodyPr wrap="square" rtlCol="0">
            <a:spAutoFit/>
          </a:bodyPr>
          <a:lstStyle/>
          <a:p>
            <a:r>
              <a:rPr lang="cs-CZ" sz="3600" b="1" dirty="0">
                <a:solidFill>
                  <a:srgbClr val="FF0000"/>
                </a:solidFill>
                <a:effectLst>
                  <a:outerShdw blurRad="38100" dist="38100" dir="2700000" algn="tl">
                    <a:srgbClr val="000000">
                      <a:alpha val="43137"/>
                    </a:srgbClr>
                  </a:outerShdw>
                </a:effectLst>
              </a:rPr>
              <a:t>Čistá jak studánka</a:t>
            </a:r>
            <a:endParaRPr lang="es-CO"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473920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947FA89-0511-471A-8A12-78471E22B998}"/>
              </a:ext>
            </a:extLst>
          </p:cNvPr>
          <p:cNvPicPr>
            <a:picLocks noChangeAspect="1"/>
          </p:cNvPicPr>
          <p:nvPr/>
        </p:nvPicPr>
        <p:blipFill>
          <a:blip r:embed="rId2"/>
          <a:stretch>
            <a:fillRect/>
          </a:stretch>
        </p:blipFill>
        <p:spPr>
          <a:xfrm>
            <a:off x="0" y="1270000"/>
            <a:ext cx="12192000" cy="4155008"/>
          </a:xfrm>
          <a:prstGeom prst="rect">
            <a:avLst/>
          </a:prstGeom>
        </p:spPr>
      </p:pic>
      <p:sp>
        <p:nvSpPr>
          <p:cNvPr id="5" name="Obdélník 4">
            <a:extLst>
              <a:ext uri="{FF2B5EF4-FFF2-40B4-BE49-F238E27FC236}">
                <a16:creationId xmlns:a16="http://schemas.microsoft.com/office/drawing/2014/main" id="{7E6AE961-0320-6C4E-4E17-F11FDEC66C13}"/>
              </a:ext>
            </a:extLst>
          </p:cNvPr>
          <p:cNvSpPr/>
          <p:nvPr/>
        </p:nvSpPr>
        <p:spPr>
          <a:xfrm>
            <a:off x="203682" y="1681456"/>
            <a:ext cx="2075818" cy="2318502"/>
          </a:xfrm>
          <a:prstGeom prst="rect">
            <a:avLst/>
          </a:prstGeom>
          <a:solidFill>
            <a:srgbClr val="FC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Obrázek 3">
            <a:extLst>
              <a:ext uri="{FF2B5EF4-FFF2-40B4-BE49-F238E27FC236}">
                <a16:creationId xmlns:a16="http://schemas.microsoft.com/office/drawing/2014/main" id="{23F80564-DBE9-A60E-25EA-CEAE8F606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31" y="1681456"/>
            <a:ext cx="1881701" cy="2046350"/>
          </a:xfrm>
          <a:prstGeom prst="rect">
            <a:avLst/>
          </a:prstGeom>
        </p:spPr>
      </p:pic>
    </p:spTree>
    <p:extLst>
      <p:ext uri="{BB962C8B-B14F-4D97-AF65-F5344CB8AC3E}">
        <p14:creationId xmlns:p14="http://schemas.microsoft.com/office/powerpoint/2010/main" val="4136003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8" name="Picture 2" descr="C:\Users\Janinka\Desktop\Písně JPG\Červíčku Jákobův.jpg"/>
          <p:cNvPicPr>
            <a:picLocks noChangeAspect="1" noChangeArrowheads="1"/>
          </p:cNvPicPr>
          <p:nvPr/>
        </p:nvPicPr>
        <p:blipFill>
          <a:blip r:embed="rId2" cstate="print"/>
          <a:srcRect/>
          <a:stretch>
            <a:fillRect/>
          </a:stretch>
        </p:blipFill>
        <p:spPr bwMode="auto">
          <a:xfrm>
            <a:off x="380871" y="-276061"/>
            <a:ext cx="11139535" cy="7116305"/>
          </a:xfrm>
          <a:prstGeom prst="rect">
            <a:avLst/>
          </a:prstGeom>
          <a:noFill/>
        </p:spPr>
      </p:pic>
    </p:spTree>
    <p:extLst>
      <p:ext uri="{BB962C8B-B14F-4D97-AF65-F5344CB8AC3E}">
        <p14:creationId xmlns:p14="http://schemas.microsoft.com/office/powerpoint/2010/main" val="2520189966"/>
      </p:ext>
    </p:extLst>
  </p:cSld>
  <p:clrMapOvr>
    <a:masterClrMapping/>
  </p:clrMapOvr>
  <mc:AlternateContent xmlns:mc="http://schemas.openxmlformats.org/markup-compatibility/2006" xmlns:p14="http://schemas.microsoft.com/office/powerpoint/2010/main">
    <mc:Choice Requires="p14">
      <p:transition p14:dur="10">
        <p:zoom/>
        <p:sndAc>
          <p:endSnd/>
        </p:sndAc>
      </p:transition>
    </mc:Choice>
    <mc:Fallback xmlns="">
      <p:transition>
        <p:zoom/>
        <p:sndAc>
          <p:end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6178" name="Text Box 34"/>
          <p:cNvSpPr txBox="1">
            <a:spLocks noChangeArrowheads="1"/>
          </p:cNvSpPr>
          <p:nvPr/>
        </p:nvSpPr>
        <p:spPr bwMode="auto">
          <a:xfrm>
            <a:off x="0" y="773695"/>
            <a:ext cx="12375554" cy="6263253"/>
          </a:xfrm>
          <a:prstGeom prst="rect">
            <a:avLst/>
          </a:prstGeom>
          <a:noFill/>
          <a:ln w="9525">
            <a:noFill/>
            <a:miter lim="800000"/>
            <a:headEnd/>
            <a:tailEnd/>
          </a:ln>
          <a:effectLst>
            <a:outerShdw dist="35921" dir="2700000" algn="ctr" rotWithShape="0">
              <a:srgbClr val="050705"/>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2800" b="1" i="0" u="none" strike="noStrike" kern="1200" cap="none" spc="0" normalizeH="0" baseline="0" noProof="0" dirty="0" err="1">
                <a:ln>
                  <a:noFill/>
                </a:ln>
                <a:solidFill>
                  <a:srgbClr val="2A2A2A"/>
                </a:solidFill>
                <a:effectLst/>
                <a:uLnTx/>
                <a:uFillTx/>
                <a:latin typeface="Comic Sans MS" pitchFamily="66" charset="0"/>
                <a:ea typeface="+mn-ea"/>
                <a:cs typeface="+mn-cs"/>
              </a:rPr>
              <a:t>Ref.Mé</a:t>
            </a: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 tělo, Božím chrámem přece je. Mé tělo, Božím chrámem přece je. Chraň svoje tělo, Dar Boží vzácný</a:t>
            </a:r>
            <a:b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b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Mé tělo, Božím chrámem přece je.</a:t>
            </a:r>
            <a:b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br>
            <a:endParaRPr kumimoji="0" lang="cs-CZ" sz="500" b="1" i="0" u="none" strike="noStrike" kern="1200" cap="none" spc="0" normalizeH="0" baseline="0" noProof="0" dirty="0">
              <a:ln>
                <a:noFill/>
              </a:ln>
              <a:solidFill>
                <a:srgbClr val="2A2A2A"/>
              </a:solidFill>
              <a:effectLst/>
              <a:uLnTx/>
              <a:uFillTx/>
              <a:latin typeface="Comic Sans MS" pitchFamily="66" charset="0"/>
              <a:ea typeface="+mn-ea"/>
              <a:cs typeface="+mn-cs"/>
            </a:endParaRPr>
          </a:p>
          <a:p>
            <a:pPr marL="514350" marR="0" lvl="0" indent="-514350" algn="l" defTabSz="914400" rtl="0" eaLnBrk="0" fontAlgn="base" latinLnBrk="0" hangingPunct="0">
              <a:lnSpc>
                <a:spcPct val="100000"/>
              </a:lnSpc>
              <a:spcBef>
                <a:spcPct val="0"/>
              </a:spcBef>
              <a:spcAft>
                <a:spcPct val="0"/>
              </a:spcAft>
              <a:buClrTx/>
              <a:buSzTx/>
              <a:buFontTx/>
              <a:buAutoNum type="arabicPeriod"/>
              <a:tabLst/>
              <a:defRPr/>
            </a:pP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A když mi nabídnou cigaretu, ne, ne!</a:t>
            </a:r>
            <a:b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b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A když nabídnou alkohol – ne, </a:t>
            </a:r>
            <a:r>
              <a:rPr kumimoji="0" lang="cs-CZ" sz="2800" b="1" i="0" u="none" strike="noStrike" kern="1200" cap="none" spc="0" normalizeH="0" baseline="0" noProof="0" dirty="0" err="1">
                <a:ln>
                  <a:noFill/>
                </a:ln>
                <a:solidFill>
                  <a:srgbClr val="2A2A2A"/>
                </a:solidFill>
                <a:effectLst/>
                <a:uLnTx/>
                <a:uFillTx/>
                <a:latin typeface="Comic Sans MS" pitchFamily="66" charset="0"/>
                <a:ea typeface="+mn-ea"/>
                <a:cs typeface="+mn-cs"/>
              </a:rPr>
              <a:t>né</a:t>
            </a: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a:t>
            </a:r>
            <a:b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b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A když se dávám v nebezpečí –</a:t>
            </a:r>
            <a:r>
              <a:rPr kumimoji="0" lang="cs-CZ" sz="2800" b="1" i="0" u="none" strike="noStrike" kern="1200" cap="none" spc="0" normalizeH="0" baseline="0" noProof="0" dirty="0" err="1">
                <a:ln>
                  <a:noFill/>
                </a:ln>
                <a:solidFill>
                  <a:srgbClr val="2A2A2A"/>
                </a:solidFill>
                <a:effectLst/>
                <a:uLnTx/>
                <a:uFillTx/>
                <a:latin typeface="Comic Sans MS" pitchFamily="66" charset="0"/>
                <a:ea typeface="+mn-ea"/>
                <a:cs typeface="+mn-cs"/>
              </a:rPr>
              <a:t>ne,Né</a:t>
            </a: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 Moje TĚLO CHRÁMEM JE.</a:t>
            </a:r>
            <a:b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br>
            <a:endParaRPr kumimoji="0" lang="cs-CZ" sz="400" b="1" i="0" u="none" strike="noStrike" kern="1200" cap="none" spc="0" normalizeH="0" baseline="0" noProof="0" dirty="0">
              <a:ln>
                <a:noFill/>
              </a:ln>
              <a:solidFill>
                <a:srgbClr val="2A2A2A"/>
              </a:solidFill>
              <a:effectLst/>
              <a:uLnTx/>
              <a:uFillTx/>
              <a:latin typeface="Comic Sans MS" pitchFamily="66" charset="0"/>
              <a:ea typeface="+mn-ea"/>
              <a:cs typeface="+mn-cs"/>
            </a:endParaRPr>
          </a:p>
          <a:p>
            <a:pPr marL="514350" marR="0" lvl="0" indent="-514350" algn="l" defTabSz="914400" rtl="0" eaLnBrk="0" fontAlgn="base" latinLnBrk="0" hangingPunct="0">
              <a:lnSpc>
                <a:spcPct val="100000"/>
              </a:lnSpc>
              <a:spcBef>
                <a:spcPct val="0"/>
              </a:spcBef>
              <a:spcAft>
                <a:spcPct val="0"/>
              </a:spcAft>
              <a:buClrTx/>
              <a:buSzTx/>
              <a:buFontTx/>
              <a:buAutoNum type="arabicPeriod"/>
              <a:tabLst/>
              <a:defRPr/>
            </a:pP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   Bůh učinil lidi z hlíny, svou podobu jim tak dal</a:t>
            </a:r>
            <a:b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b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rukama je sám uhnětl a život svůj jim pak dal.</a:t>
            </a:r>
            <a:b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b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Bůh do každé Buňky vložil svou funkci jak nám sloužit</a:t>
            </a:r>
            <a:b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b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Tak máme od Něho dárek, tělo co máme chránit. </a:t>
            </a:r>
            <a:r>
              <a:rPr kumimoji="0" lang="cs-CZ" sz="2800" b="1" i="0" u="none" strike="noStrike" kern="1200" cap="none" spc="0" normalizeH="0" baseline="0" noProof="0" dirty="0" err="1">
                <a:ln>
                  <a:noFill/>
                </a:ln>
                <a:solidFill>
                  <a:srgbClr val="2A2A2A"/>
                </a:solidFill>
                <a:effectLst/>
                <a:uLnTx/>
                <a:uFillTx/>
                <a:latin typeface="Comic Sans MS" pitchFamily="66" charset="0"/>
                <a:ea typeface="+mn-ea"/>
                <a:cs typeface="+mn-cs"/>
              </a:rPr>
              <a:t>Ref</a:t>
            </a: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 </a:t>
            </a:r>
            <a:b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b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A když jím mnoho sladkého – </a:t>
            </a:r>
            <a:r>
              <a:rPr kumimoji="0" lang="cs-CZ" sz="2800" b="1" i="0" u="none" strike="noStrike" kern="1200" cap="none" spc="0" normalizeH="0" baseline="0" noProof="0" dirty="0" err="1">
                <a:ln>
                  <a:noFill/>
                </a:ln>
                <a:solidFill>
                  <a:srgbClr val="2A2A2A"/>
                </a:solidFill>
                <a:effectLst/>
                <a:uLnTx/>
                <a:uFillTx/>
                <a:latin typeface="Comic Sans MS" pitchFamily="66" charset="0"/>
                <a:ea typeface="+mn-ea"/>
                <a:cs typeface="+mn-cs"/>
              </a:rPr>
              <a:t>Ne,ne</a:t>
            </a: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A když chodím spát pozdě – </a:t>
            </a:r>
            <a:r>
              <a:rPr kumimoji="0" lang="cs-CZ" sz="2800" b="1" i="0" u="none" strike="noStrike" kern="1200" cap="none" spc="0" normalizeH="0" baseline="0" noProof="0" dirty="0" err="1">
                <a:ln>
                  <a:noFill/>
                </a:ln>
                <a:solidFill>
                  <a:srgbClr val="2A2A2A"/>
                </a:solidFill>
                <a:effectLst/>
                <a:uLnTx/>
                <a:uFillTx/>
                <a:latin typeface="Comic Sans MS" pitchFamily="66" charset="0"/>
                <a:ea typeface="+mn-ea"/>
                <a:cs typeface="+mn-cs"/>
              </a:rPr>
              <a:t>Ne,ne</a:t>
            </a: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a:t>
            </a:r>
            <a:b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b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A když jím samé pamlsky – </a:t>
            </a:r>
            <a:r>
              <a:rPr kumimoji="0" lang="cs-CZ" sz="2800" b="1" i="0" u="none" strike="noStrike" kern="1200" cap="none" spc="0" normalizeH="0" baseline="0" noProof="0" dirty="0" err="1">
                <a:ln>
                  <a:noFill/>
                </a:ln>
                <a:solidFill>
                  <a:srgbClr val="2A2A2A"/>
                </a:solidFill>
                <a:effectLst/>
                <a:uLnTx/>
                <a:uFillTx/>
                <a:latin typeface="Comic Sans MS" pitchFamily="66" charset="0"/>
                <a:ea typeface="+mn-ea"/>
                <a:cs typeface="+mn-cs"/>
              </a:rPr>
              <a:t>Ne,Ne</a:t>
            </a:r>
            <a:r>
              <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rPr>
              <a:t>! Moje TĚLO CHRÁMEM je.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2800" b="1" i="0" u="none" strike="noStrike" kern="1200" cap="none" spc="0" normalizeH="0" baseline="0" noProof="0" dirty="0">
              <a:ln>
                <a:noFill/>
              </a:ln>
              <a:solidFill>
                <a:srgbClr val="2A2A2A"/>
              </a:solidFill>
              <a:effectLst/>
              <a:uLnTx/>
              <a:uFillTx/>
              <a:latin typeface="Comic Sans MS" pitchFamily="66" charset="0"/>
              <a:ea typeface="+mn-ea"/>
              <a:cs typeface="+mn-cs"/>
            </a:endParaRPr>
          </a:p>
        </p:txBody>
      </p:sp>
      <p:sp>
        <p:nvSpPr>
          <p:cNvPr id="2" name="TextovéPole 1">
            <a:extLst>
              <a:ext uri="{FF2B5EF4-FFF2-40B4-BE49-F238E27FC236}">
                <a16:creationId xmlns:a16="http://schemas.microsoft.com/office/drawing/2014/main" id="{5BB2E345-A18D-DEB6-07BE-378E0CAC9903}"/>
              </a:ext>
            </a:extLst>
          </p:cNvPr>
          <p:cNvSpPr txBox="1"/>
          <p:nvPr/>
        </p:nvSpPr>
        <p:spPr>
          <a:xfrm>
            <a:off x="3248757" y="101111"/>
            <a:ext cx="48039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2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rPr>
              <a:t>TĚLO – CHRÁM BOŽÍ</a:t>
            </a:r>
            <a:endParaRPr kumimoji="0" lang="es-CO" sz="32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endParaRPr>
          </a:p>
        </p:txBody>
      </p:sp>
      <p:pic>
        <p:nvPicPr>
          <p:cNvPr id="3" name="Tělo chrám Boží">
            <a:hlinkClick r:id="" action="ppaction://media"/>
            <a:extLst>
              <a:ext uri="{FF2B5EF4-FFF2-40B4-BE49-F238E27FC236}">
                <a16:creationId xmlns:a16="http://schemas.microsoft.com/office/drawing/2014/main" id="{E7004AD3-8F03-3C11-CC78-6462E45942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8608" y="171004"/>
            <a:ext cx="244475" cy="244475"/>
          </a:xfrm>
          <a:prstGeom prst="rect">
            <a:avLst/>
          </a:prstGeom>
        </p:spPr>
      </p:pic>
      <p:sp>
        <p:nvSpPr>
          <p:cNvPr id="5" name="TextovéPole 4">
            <a:extLst>
              <a:ext uri="{FF2B5EF4-FFF2-40B4-BE49-F238E27FC236}">
                <a16:creationId xmlns:a16="http://schemas.microsoft.com/office/drawing/2014/main" id="{C44A4126-D739-2836-9AFE-41C55274F491}"/>
              </a:ext>
            </a:extLst>
          </p:cNvPr>
          <p:cNvSpPr txBox="1"/>
          <p:nvPr/>
        </p:nvSpPr>
        <p:spPr>
          <a:xfrm>
            <a:off x="767408" y="595736"/>
            <a:ext cx="112332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rPr>
              <a:t>C                                   F                                  G              C                         F              </a:t>
            </a:r>
            <a:endParaRPr kumimoji="0" lang="es-CO" sz="2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endParaRPr>
          </a:p>
        </p:txBody>
      </p:sp>
      <p:sp>
        <p:nvSpPr>
          <p:cNvPr id="6" name="TextovéPole 5">
            <a:extLst>
              <a:ext uri="{FF2B5EF4-FFF2-40B4-BE49-F238E27FC236}">
                <a16:creationId xmlns:a16="http://schemas.microsoft.com/office/drawing/2014/main" id="{A8210677-E17E-E76E-29B9-EF793900A031}"/>
              </a:ext>
            </a:extLst>
          </p:cNvPr>
          <p:cNvSpPr txBox="1"/>
          <p:nvPr/>
        </p:nvSpPr>
        <p:spPr>
          <a:xfrm>
            <a:off x="955771" y="1073251"/>
            <a:ext cx="70124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rPr>
              <a:t>G            F                     C                         G             a </a:t>
            </a:r>
            <a:endParaRPr kumimoji="0" lang="es-CO" sz="2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endParaRPr>
          </a:p>
        </p:txBody>
      </p:sp>
      <p:sp>
        <p:nvSpPr>
          <p:cNvPr id="7" name="TextovéPole 6">
            <a:extLst>
              <a:ext uri="{FF2B5EF4-FFF2-40B4-BE49-F238E27FC236}">
                <a16:creationId xmlns:a16="http://schemas.microsoft.com/office/drawing/2014/main" id="{5070E044-7948-9D4A-29DE-EED15BA77669}"/>
              </a:ext>
            </a:extLst>
          </p:cNvPr>
          <p:cNvSpPr txBox="1"/>
          <p:nvPr/>
        </p:nvSpPr>
        <p:spPr>
          <a:xfrm>
            <a:off x="551384" y="1491016"/>
            <a:ext cx="70124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rPr>
              <a:t>F                                       d        G            C </a:t>
            </a:r>
            <a:endParaRPr kumimoji="0" lang="es-CO" sz="2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endParaRPr>
          </a:p>
        </p:txBody>
      </p:sp>
      <p:sp>
        <p:nvSpPr>
          <p:cNvPr id="8" name="TextovéPole 7">
            <a:extLst>
              <a:ext uri="{FF2B5EF4-FFF2-40B4-BE49-F238E27FC236}">
                <a16:creationId xmlns:a16="http://schemas.microsoft.com/office/drawing/2014/main" id="{7F30369E-1FD4-F30D-C204-52417AAC5DC9}"/>
              </a:ext>
            </a:extLst>
          </p:cNvPr>
          <p:cNvSpPr txBox="1"/>
          <p:nvPr/>
        </p:nvSpPr>
        <p:spPr>
          <a:xfrm>
            <a:off x="767408" y="2013365"/>
            <a:ext cx="70124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rPr>
              <a:t>C                      F                                               C </a:t>
            </a:r>
            <a:endParaRPr kumimoji="0" lang="es-CO" sz="2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endParaRPr>
          </a:p>
        </p:txBody>
      </p:sp>
      <p:sp>
        <p:nvSpPr>
          <p:cNvPr id="9" name="TextovéPole 8">
            <a:extLst>
              <a:ext uri="{FF2B5EF4-FFF2-40B4-BE49-F238E27FC236}">
                <a16:creationId xmlns:a16="http://schemas.microsoft.com/office/drawing/2014/main" id="{A22FA7D9-5E7A-997D-9D34-AA18AC16C01C}"/>
              </a:ext>
            </a:extLst>
          </p:cNvPr>
          <p:cNvSpPr txBox="1"/>
          <p:nvPr/>
        </p:nvSpPr>
        <p:spPr>
          <a:xfrm>
            <a:off x="983432" y="2423248"/>
            <a:ext cx="70124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rPr>
              <a:t>                     G                                         a </a:t>
            </a:r>
            <a:endParaRPr kumimoji="0" lang="es-CO" sz="2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endParaRPr>
          </a:p>
        </p:txBody>
      </p:sp>
      <p:sp>
        <p:nvSpPr>
          <p:cNvPr id="10" name="TextovéPole 9">
            <a:extLst>
              <a:ext uri="{FF2B5EF4-FFF2-40B4-BE49-F238E27FC236}">
                <a16:creationId xmlns:a16="http://schemas.microsoft.com/office/drawing/2014/main" id="{F083169F-5F87-C2FD-D299-9CC5A0A99864}"/>
              </a:ext>
            </a:extLst>
          </p:cNvPr>
          <p:cNvSpPr txBox="1"/>
          <p:nvPr/>
        </p:nvSpPr>
        <p:spPr>
          <a:xfrm>
            <a:off x="1207844" y="2863298"/>
            <a:ext cx="108732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rPr>
              <a:t>            F                                     C                            d       G                    C                       </a:t>
            </a:r>
            <a:endParaRPr kumimoji="0" lang="es-CO" sz="2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endParaRPr>
          </a:p>
        </p:txBody>
      </p:sp>
      <p:sp>
        <p:nvSpPr>
          <p:cNvPr id="4" name="TextovéPole 3">
            <a:extLst>
              <a:ext uri="{FF2B5EF4-FFF2-40B4-BE49-F238E27FC236}">
                <a16:creationId xmlns:a16="http://schemas.microsoft.com/office/drawing/2014/main" id="{9F34E45B-60A4-872D-D197-FFF5D7032E63}"/>
              </a:ext>
            </a:extLst>
          </p:cNvPr>
          <p:cNvSpPr txBox="1"/>
          <p:nvPr/>
        </p:nvSpPr>
        <p:spPr>
          <a:xfrm>
            <a:off x="1027824" y="3304310"/>
            <a:ext cx="112332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rPr>
              <a:t>C                                   G                                                         C                             </a:t>
            </a:r>
            <a:endParaRPr kumimoji="0" lang="es-CO" sz="2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endParaRPr>
          </a:p>
        </p:txBody>
      </p:sp>
      <p:sp>
        <p:nvSpPr>
          <p:cNvPr id="11" name="TextovéPole 10">
            <a:extLst>
              <a:ext uri="{FF2B5EF4-FFF2-40B4-BE49-F238E27FC236}">
                <a16:creationId xmlns:a16="http://schemas.microsoft.com/office/drawing/2014/main" id="{F7726D9C-9FE3-772D-747B-CE7BD72CDD75}"/>
              </a:ext>
            </a:extLst>
          </p:cNvPr>
          <p:cNvSpPr txBox="1"/>
          <p:nvPr/>
        </p:nvSpPr>
        <p:spPr>
          <a:xfrm>
            <a:off x="508716" y="3763458"/>
            <a:ext cx="112332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rPr>
              <a:t>  F                                 C             D                                            G         </a:t>
            </a:r>
            <a:endParaRPr kumimoji="0" lang="es-CO" sz="2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endParaRPr>
          </a:p>
        </p:txBody>
      </p:sp>
      <p:sp>
        <p:nvSpPr>
          <p:cNvPr id="13" name="TextovéPole 12">
            <a:extLst>
              <a:ext uri="{FF2B5EF4-FFF2-40B4-BE49-F238E27FC236}">
                <a16:creationId xmlns:a16="http://schemas.microsoft.com/office/drawing/2014/main" id="{4517F8AC-4EB9-BF60-E468-EB6481E7D7BE}"/>
              </a:ext>
            </a:extLst>
          </p:cNvPr>
          <p:cNvSpPr txBox="1"/>
          <p:nvPr/>
        </p:nvSpPr>
        <p:spPr>
          <a:xfrm>
            <a:off x="378290" y="4215309"/>
            <a:ext cx="112332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rPr>
              <a:t>C                                        G                                                         C                             </a:t>
            </a:r>
            <a:endParaRPr kumimoji="0" lang="es-CO" sz="2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endParaRPr>
          </a:p>
        </p:txBody>
      </p:sp>
      <p:sp>
        <p:nvSpPr>
          <p:cNvPr id="14" name="TextovéPole 13">
            <a:extLst>
              <a:ext uri="{FF2B5EF4-FFF2-40B4-BE49-F238E27FC236}">
                <a16:creationId xmlns:a16="http://schemas.microsoft.com/office/drawing/2014/main" id="{1B75EFE9-E871-8AAC-131C-D46FDE51A05F}"/>
              </a:ext>
            </a:extLst>
          </p:cNvPr>
          <p:cNvSpPr txBox="1"/>
          <p:nvPr/>
        </p:nvSpPr>
        <p:spPr>
          <a:xfrm>
            <a:off x="211250" y="4668290"/>
            <a:ext cx="112332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rPr>
              <a:t>  F                                 C             D                                           G         </a:t>
            </a:r>
            <a:endParaRPr kumimoji="0" lang="es-CO" sz="2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endParaRPr>
          </a:p>
        </p:txBody>
      </p:sp>
      <p:sp>
        <p:nvSpPr>
          <p:cNvPr id="15" name="TextovéPole 14">
            <a:extLst>
              <a:ext uri="{FF2B5EF4-FFF2-40B4-BE49-F238E27FC236}">
                <a16:creationId xmlns:a16="http://schemas.microsoft.com/office/drawing/2014/main" id="{28829382-83DE-B1B4-7BC3-0C52C84B9001}"/>
              </a:ext>
            </a:extLst>
          </p:cNvPr>
          <p:cNvSpPr txBox="1"/>
          <p:nvPr/>
        </p:nvSpPr>
        <p:spPr>
          <a:xfrm>
            <a:off x="767408" y="5067200"/>
            <a:ext cx="70124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rPr>
              <a:t>C                      F                                               C </a:t>
            </a:r>
            <a:endParaRPr kumimoji="0" lang="es-CO" sz="2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endParaRPr>
          </a:p>
        </p:txBody>
      </p:sp>
      <p:sp>
        <p:nvSpPr>
          <p:cNvPr id="16" name="TextovéPole 15">
            <a:extLst>
              <a:ext uri="{FF2B5EF4-FFF2-40B4-BE49-F238E27FC236}">
                <a16:creationId xmlns:a16="http://schemas.microsoft.com/office/drawing/2014/main" id="{EF16A03F-3583-2A9E-8B98-7A0EC816A751}"/>
              </a:ext>
            </a:extLst>
          </p:cNvPr>
          <p:cNvSpPr txBox="1"/>
          <p:nvPr/>
        </p:nvSpPr>
        <p:spPr>
          <a:xfrm>
            <a:off x="641958" y="5510833"/>
            <a:ext cx="70124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rPr>
              <a:t>                     G                                         a </a:t>
            </a:r>
            <a:endParaRPr kumimoji="0" lang="es-CO" sz="2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endParaRPr>
          </a:p>
        </p:txBody>
      </p:sp>
      <p:sp>
        <p:nvSpPr>
          <p:cNvPr id="18" name="TextovéPole 17">
            <a:extLst>
              <a:ext uri="{FF2B5EF4-FFF2-40B4-BE49-F238E27FC236}">
                <a16:creationId xmlns:a16="http://schemas.microsoft.com/office/drawing/2014/main" id="{5CD6BA30-5823-6964-FBC2-D36703B4D442}"/>
              </a:ext>
            </a:extLst>
          </p:cNvPr>
          <p:cNvSpPr txBox="1"/>
          <p:nvPr/>
        </p:nvSpPr>
        <p:spPr>
          <a:xfrm>
            <a:off x="824746" y="5878620"/>
            <a:ext cx="108732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rPr>
              <a:t>            F                                     C                    d       G                    C                       </a:t>
            </a:r>
            <a:endParaRPr kumimoji="0" lang="es-CO" sz="28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01060160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4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178" name="Text Box 34"/>
          <p:cNvSpPr txBox="1">
            <a:spLocks noChangeArrowheads="1"/>
          </p:cNvSpPr>
          <p:nvPr/>
        </p:nvSpPr>
        <p:spPr bwMode="auto">
          <a:xfrm>
            <a:off x="0" y="457961"/>
            <a:ext cx="12375554" cy="6093976"/>
          </a:xfrm>
          <a:prstGeom prst="rect">
            <a:avLst/>
          </a:prstGeom>
          <a:noFill/>
          <a:ln w="9525">
            <a:noFill/>
            <a:miter lim="800000"/>
            <a:headEnd/>
            <a:tailEnd/>
          </a:ln>
          <a:effectLst>
            <a:outerShdw dist="35921" dir="2700000" algn="ctr" rotWithShape="0">
              <a:srgbClr val="050705"/>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600" b="1" i="0" u="none" strike="noStrike" kern="1200" cap="none" spc="0" normalizeH="0" baseline="0" noProof="0" dirty="0">
              <a:ln>
                <a:noFill/>
              </a:ln>
              <a:solidFill>
                <a:srgbClr val="2A2A2A"/>
              </a:solidFill>
              <a:effectLst/>
              <a:uLnTx/>
              <a:uFillTx/>
              <a:latin typeface="Comic Sans MS" pitchFamily="66" charset="0"/>
              <a:ea typeface="+mn-ea"/>
              <a:cs typeface="+mn-cs"/>
            </a:endParaRPr>
          </a:p>
          <a:p>
            <a:pPr marL="514350" marR="0" lvl="0" indent="-514350" algn="l" defTabSz="914400" rtl="0" eaLnBrk="0" fontAlgn="base" latinLnBrk="0" hangingPunct="0">
              <a:lnSpc>
                <a:spcPct val="100000"/>
              </a:lnSpc>
              <a:spcBef>
                <a:spcPct val="0"/>
              </a:spcBef>
              <a:spcAft>
                <a:spcPct val="0"/>
              </a:spcAft>
              <a:buClrTx/>
              <a:buSzTx/>
              <a:buFontTx/>
              <a:buAutoNum type="arabicPeriod"/>
              <a:tabLst/>
              <a:defRPr/>
            </a:pPr>
            <a: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t>Pojď kamaráde, </a:t>
            </a:r>
            <a:r>
              <a:rPr lang="cs-CZ" sz="3200" b="1" dirty="0">
                <a:solidFill>
                  <a:srgbClr val="2A2A2A"/>
                </a:solidFill>
                <a:latin typeface="Comic Sans MS" pitchFamily="66" charset="0"/>
              </a:rPr>
              <a:t> </a:t>
            </a:r>
            <a: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t> </a:t>
            </a:r>
            <a:r>
              <a:rPr lang="cs-CZ" sz="3200" b="1" dirty="0">
                <a:solidFill>
                  <a:srgbClr val="2A2A2A"/>
                </a:solidFill>
                <a:latin typeface="Comic Sans MS" pitchFamily="66" charset="0"/>
              </a:rPr>
              <a:t>jdeme něco dělat </a:t>
            </a:r>
            <a:r>
              <a:rPr lang="cs-CZ" sz="3200" b="1" dirty="0" err="1">
                <a:solidFill>
                  <a:srgbClr val="2A2A2A"/>
                </a:solidFill>
                <a:latin typeface="Comic Sans MS" pitchFamily="66" charset="0"/>
              </a:rPr>
              <a:t>venk</a:t>
            </a:r>
            <a: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t>u</a:t>
            </a:r>
            <a:b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br>
            <a: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t>Jen lenoši zůstanou koukat na telku</a:t>
            </a:r>
            <a:b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br>
            <a: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t>Bůh stvořil svět plný nádherných velkých divů</a:t>
            </a:r>
            <a:b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br>
            <a: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t>abys mohl běhat, k tomu Ti nohy dal.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3200" b="1" i="0" u="none" strike="noStrike" kern="1200" cap="none" spc="0" normalizeH="0" baseline="0" noProof="0" dirty="0" err="1">
                <a:ln>
                  <a:noFill/>
                </a:ln>
                <a:solidFill>
                  <a:srgbClr val="2A2A2A"/>
                </a:solidFill>
                <a:effectLst/>
                <a:uLnTx/>
                <a:uFillTx/>
                <a:latin typeface="Comic Sans MS" pitchFamily="66" charset="0"/>
                <a:ea typeface="+mn-ea"/>
                <a:cs typeface="+mn-cs"/>
              </a:rPr>
              <a:t>Ref.Proto</a:t>
            </a:r>
            <a: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t> se zvedni od telky a dej stranou mobil, skutečný svět je venku, tak si tam utíkej zaběhat.</a:t>
            </a:r>
            <a:b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br>
            <a: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t>Proto se zvedni od telky a </a:t>
            </a:r>
            <a:r>
              <a:rPr kumimoji="0" lang="cs-CZ" sz="3200" b="1" i="0" u="none" strike="noStrike" kern="1200" cap="none" spc="0" normalizeH="0" baseline="0" noProof="0" dirty="0" err="1">
                <a:ln>
                  <a:noFill/>
                </a:ln>
                <a:solidFill>
                  <a:srgbClr val="2A2A2A"/>
                </a:solidFill>
                <a:effectLst/>
                <a:uLnTx/>
                <a:uFillTx/>
                <a:latin typeface="Comic Sans MS" pitchFamily="66" charset="0"/>
                <a:ea typeface="+mn-ea"/>
                <a:cs typeface="+mn-cs"/>
              </a:rPr>
              <a:t>vem</a:t>
            </a:r>
            <a: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t> kamaráda</a:t>
            </a:r>
            <a:b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br>
            <a: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t>a spolu běžte užitečně pomáhat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t>2.Tak vezmi balón a jdi ven s kamarádem, zajdi si zaběhat, </a:t>
            </a:r>
            <a:b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br>
            <a: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t>projet se na kole, taky třeba můžeš pomoci s prací doma. Místo toho, aby jsi seděl s mobilem.</a:t>
            </a:r>
            <a:b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br>
            <a:r>
              <a:rPr kumimoji="0" lang="cs-CZ" sz="3200" b="1" i="0" u="none" strike="noStrike" kern="1200" cap="none" spc="0" normalizeH="0" baseline="0" noProof="0" dirty="0" err="1">
                <a:ln>
                  <a:noFill/>
                </a:ln>
                <a:solidFill>
                  <a:srgbClr val="2A2A2A"/>
                </a:solidFill>
                <a:effectLst/>
                <a:uLnTx/>
                <a:uFillTx/>
                <a:latin typeface="Comic Sans MS" pitchFamily="66" charset="0"/>
                <a:ea typeface="+mn-ea"/>
                <a:cs typeface="+mn-cs"/>
              </a:rPr>
              <a:t>Ref.Proto</a:t>
            </a:r>
            <a:r>
              <a:rPr kumimoji="0" lang="cs-CZ" sz="3200" b="1" i="0" u="none" strike="noStrike" kern="1200" cap="none" spc="0" normalizeH="0" baseline="0" noProof="0" dirty="0">
                <a:ln>
                  <a:noFill/>
                </a:ln>
                <a:solidFill>
                  <a:srgbClr val="2A2A2A"/>
                </a:solidFill>
                <a:effectLst/>
                <a:uLnTx/>
                <a:uFillTx/>
                <a:latin typeface="Comic Sans MS" pitchFamily="66" charset="0"/>
                <a:ea typeface="+mn-ea"/>
                <a:cs typeface="+mn-cs"/>
              </a:rPr>
              <a:t> se zvedni od telky a dej stranou mobil…</a:t>
            </a:r>
          </a:p>
        </p:txBody>
      </p:sp>
      <p:sp>
        <p:nvSpPr>
          <p:cNvPr id="2" name="TextovéPole 1">
            <a:extLst>
              <a:ext uri="{FF2B5EF4-FFF2-40B4-BE49-F238E27FC236}">
                <a16:creationId xmlns:a16="http://schemas.microsoft.com/office/drawing/2014/main" id="{5BB2E345-A18D-DEB6-07BE-378E0CAC9903}"/>
              </a:ext>
            </a:extLst>
          </p:cNvPr>
          <p:cNvSpPr txBox="1"/>
          <p:nvPr/>
        </p:nvSpPr>
        <p:spPr>
          <a:xfrm>
            <a:off x="3248757" y="-34204"/>
            <a:ext cx="41366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2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rPr>
              <a:t>Dej stranou mobil</a:t>
            </a:r>
            <a:endParaRPr kumimoji="0" lang="es-CO" sz="3200" b="0" i="0" u="none" strike="noStrike" kern="1200" cap="none" spc="0" normalizeH="0" baseline="0" noProof="0" dirty="0">
              <a:ln>
                <a:noFill/>
              </a:ln>
              <a:solidFill>
                <a:srgbClr val="2A2A2A"/>
              </a:solidFill>
              <a:effectLst>
                <a:glow rad="228600">
                  <a:srgbClr val="A2CCA2">
                    <a:satMod val="175000"/>
                    <a:alpha val="40000"/>
                  </a:srgbClr>
                </a:glow>
              </a:effectLst>
              <a:uLnTx/>
              <a:uFillTx/>
              <a:latin typeface="Arial Black" panose="020B0A04020102020204" pitchFamily="34" charset="0"/>
              <a:ea typeface="+mn-ea"/>
              <a:cs typeface="+mn-cs"/>
            </a:endParaRPr>
          </a:p>
        </p:txBody>
      </p:sp>
      <p:sp>
        <p:nvSpPr>
          <p:cNvPr id="3" name="TextovéPole 2">
            <a:extLst>
              <a:ext uri="{FF2B5EF4-FFF2-40B4-BE49-F238E27FC236}">
                <a16:creationId xmlns:a16="http://schemas.microsoft.com/office/drawing/2014/main" id="{4F5CBDE7-C080-67DA-AAE7-D3E8A662E711}"/>
              </a:ext>
            </a:extLst>
          </p:cNvPr>
          <p:cNvSpPr txBox="1"/>
          <p:nvPr/>
        </p:nvSpPr>
        <p:spPr>
          <a:xfrm>
            <a:off x="989135" y="501162"/>
            <a:ext cx="1847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2A2A2A"/>
              </a:solidFill>
              <a:effectLst/>
              <a:uLnTx/>
              <a:uFillTx/>
              <a:latin typeface="Arial Black" panose="020B0A04020102020204" pitchFamily="34" charset="0"/>
              <a:ea typeface="+mn-ea"/>
              <a:cs typeface="+mn-cs"/>
            </a:endParaRPr>
          </a:p>
        </p:txBody>
      </p:sp>
      <p:sp>
        <p:nvSpPr>
          <p:cNvPr id="5" name="TextovéPole 4">
            <a:extLst>
              <a:ext uri="{FF2B5EF4-FFF2-40B4-BE49-F238E27FC236}">
                <a16:creationId xmlns:a16="http://schemas.microsoft.com/office/drawing/2014/main" id="{79C58239-5D09-2B11-099E-ED2F7D866E56}"/>
              </a:ext>
            </a:extLst>
          </p:cNvPr>
          <p:cNvSpPr txBox="1"/>
          <p:nvPr/>
        </p:nvSpPr>
        <p:spPr>
          <a:xfrm>
            <a:off x="708743" y="243634"/>
            <a:ext cx="74622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A2A2A"/>
                </a:solidFill>
                <a:effectLst/>
                <a:uLnTx/>
                <a:uFillTx/>
                <a:latin typeface="Times New Roman"/>
                <a:ea typeface="+mn-ea"/>
                <a:cs typeface="+mn-cs"/>
              </a:rPr>
              <a:t>G            C                                                                                                         G</a:t>
            </a:r>
            <a:endParaRPr kumimoji="0" lang="es-CO" sz="1800" b="1" i="0" u="none" strike="noStrike" kern="1200" cap="none" spc="0" normalizeH="0" baseline="0" noProof="0" dirty="0">
              <a:ln>
                <a:noFill/>
              </a:ln>
              <a:solidFill>
                <a:srgbClr val="2A2A2A"/>
              </a:solidFill>
              <a:effectLst/>
              <a:uLnTx/>
              <a:uFillTx/>
              <a:latin typeface="Times New Roman"/>
              <a:ea typeface="+mn-ea"/>
              <a:cs typeface="+mn-cs"/>
            </a:endParaRPr>
          </a:p>
        </p:txBody>
      </p:sp>
      <p:sp>
        <p:nvSpPr>
          <p:cNvPr id="6" name="TextovéPole 5">
            <a:extLst>
              <a:ext uri="{FF2B5EF4-FFF2-40B4-BE49-F238E27FC236}">
                <a16:creationId xmlns:a16="http://schemas.microsoft.com/office/drawing/2014/main" id="{BAA631A5-6BA6-A290-F879-D1E6E5ADC14A}"/>
              </a:ext>
            </a:extLst>
          </p:cNvPr>
          <p:cNvSpPr txBox="1"/>
          <p:nvPr/>
        </p:nvSpPr>
        <p:spPr>
          <a:xfrm>
            <a:off x="708743" y="930933"/>
            <a:ext cx="59105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A2A2A"/>
                </a:solidFill>
                <a:effectLst/>
                <a:uLnTx/>
                <a:uFillTx/>
                <a:latin typeface="Times New Roman"/>
                <a:ea typeface="+mn-ea"/>
                <a:cs typeface="+mn-cs"/>
              </a:rPr>
              <a:t>                 d                                      G                                  C  </a:t>
            </a:r>
            <a:endParaRPr kumimoji="0" lang="es-CO" sz="1800" b="1" i="0" u="none" strike="noStrike" kern="1200" cap="none" spc="0" normalizeH="0" baseline="0" noProof="0" dirty="0">
              <a:ln>
                <a:noFill/>
              </a:ln>
              <a:solidFill>
                <a:srgbClr val="2A2A2A"/>
              </a:solidFill>
              <a:effectLst/>
              <a:uLnTx/>
              <a:uFillTx/>
              <a:latin typeface="Times New Roman"/>
              <a:ea typeface="+mn-ea"/>
              <a:cs typeface="+mn-cs"/>
            </a:endParaRPr>
          </a:p>
        </p:txBody>
      </p:sp>
      <p:sp>
        <p:nvSpPr>
          <p:cNvPr id="7" name="TextovéPole 6">
            <a:extLst>
              <a:ext uri="{FF2B5EF4-FFF2-40B4-BE49-F238E27FC236}">
                <a16:creationId xmlns:a16="http://schemas.microsoft.com/office/drawing/2014/main" id="{58D33039-9BBE-D6ED-28EA-0093C1CD7D26}"/>
              </a:ext>
            </a:extLst>
          </p:cNvPr>
          <p:cNvSpPr txBox="1"/>
          <p:nvPr/>
        </p:nvSpPr>
        <p:spPr>
          <a:xfrm>
            <a:off x="641610" y="1349206"/>
            <a:ext cx="76482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A2A2A"/>
                </a:solidFill>
                <a:effectLst/>
                <a:uLnTx/>
                <a:uFillTx/>
                <a:latin typeface="Times New Roman"/>
                <a:ea typeface="+mn-ea"/>
                <a:cs typeface="+mn-cs"/>
              </a:rPr>
              <a:t>                                                                C7                                                          F</a:t>
            </a:r>
            <a:endParaRPr kumimoji="0" lang="es-CO" sz="1800" b="1" i="0" u="none" strike="noStrike" kern="1200" cap="none" spc="0" normalizeH="0" baseline="0" noProof="0" dirty="0">
              <a:ln>
                <a:noFill/>
              </a:ln>
              <a:solidFill>
                <a:srgbClr val="2A2A2A"/>
              </a:solidFill>
              <a:effectLst/>
              <a:uLnTx/>
              <a:uFillTx/>
              <a:latin typeface="Times New Roman"/>
              <a:ea typeface="+mn-ea"/>
              <a:cs typeface="+mn-cs"/>
            </a:endParaRPr>
          </a:p>
        </p:txBody>
      </p:sp>
      <p:sp>
        <p:nvSpPr>
          <p:cNvPr id="8" name="TextovéPole 7">
            <a:extLst>
              <a:ext uri="{FF2B5EF4-FFF2-40B4-BE49-F238E27FC236}">
                <a16:creationId xmlns:a16="http://schemas.microsoft.com/office/drawing/2014/main" id="{0E051B71-A1D4-9FA3-F736-D22A0FEDE85A}"/>
              </a:ext>
            </a:extLst>
          </p:cNvPr>
          <p:cNvSpPr txBox="1"/>
          <p:nvPr/>
        </p:nvSpPr>
        <p:spPr>
          <a:xfrm>
            <a:off x="794010" y="1892870"/>
            <a:ext cx="62953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A2A2A"/>
                </a:solidFill>
                <a:effectLst/>
                <a:uLnTx/>
                <a:uFillTx/>
                <a:latin typeface="Times New Roman"/>
                <a:ea typeface="+mn-ea"/>
                <a:cs typeface="+mn-cs"/>
              </a:rPr>
              <a:t>                              C                                        G                           C</a:t>
            </a:r>
            <a:endParaRPr kumimoji="0" lang="es-CO" sz="1800" b="1" i="0" u="none" strike="noStrike" kern="1200" cap="none" spc="0" normalizeH="0" baseline="0" noProof="0" dirty="0">
              <a:ln>
                <a:noFill/>
              </a:ln>
              <a:solidFill>
                <a:srgbClr val="2A2A2A"/>
              </a:solidFill>
              <a:effectLst/>
              <a:uLnTx/>
              <a:uFillTx/>
              <a:latin typeface="Times New Roman"/>
              <a:ea typeface="+mn-ea"/>
              <a:cs typeface="+mn-cs"/>
            </a:endParaRPr>
          </a:p>
        </p:txBody>
      </p:sp>
      <p:sp>
        <p:nvSpPr>
          <p:cNvPr id="9" name="TextovéPole 8">
            <a:extLst>
              <a:ext uri="{FF2B5EF4-FFF2-40B4-BE49-F238E27FC236}">
                <a16:creationId xmlns:a16="http://schemas.microsoft.com/office/drawing/2014/main" id="{0B51BAA8-3155-AA58-693F-D539ED20CB07}"/>
              </a:ext>
            </a:extLst>
          </p:cNvPr>
          <p:cNvSpPr txBox="1"/>
          <p:nvPr/>
        </p:nvSpPr>
        <p:spPr>
          <a:xfrm>
            <a:off x="2639616" y="2411596"/>
            <a:ext cx="68210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A2A2A"/>
                </a:solidFill>
                <a:effectLst/>
                <a:uLnTx/>
                <a:uFillTx/>
                <a:latin typeface="Times New Roman"/>
                <a:ea typeface="+mn-ea"/>
                <a:cs typeface="+mn-cs"/>
              </a:rPr>
              <a:t>G                                                     C                                                        </a:t>
            </a:r>
            <a:endParaRPr kumimoji="0" lang="es-CO" sz="1800" b="1" i="0" u="none" strike="noStrike" kern="1200" cap="none" spc="0" normalizeH="0" baseline="0" noProof="0" dirty="0">
              <a:ln>
                <a:noFill/>
              </a:ln>
              <a:solidFill>
                <a:srgbClr val="2A2A2A"/>
              </a:solidFill>
              <a:effectLst/>
              <a:uLnTx/>
              <a:uFillTx/>
              <a:latin typeface="Times New Roman"/>
              <a:ea typeface="+mn-ea"/>
              <a:cs typeface="+mn-cs"/>
            </a:endParaRPr>
          </a:p>
        </p:txBody>
      </p:sp>
      <p:sp>
        <p:nvSpPr>
          <p:cNvPr id="10" name="TextovéPole 9">
            <a:extLst>
              <a:ext uri="{FF2B5EF4-FFF2-40B4-BE49-F238E27FC236}">
                <a16:creationId xmlns:a16="http://schemas.microsoft.com/office/drawing/2014/main" id="{B8D1AAC6-4C04-03DB-C916-61C2DF03B7C4}"/>
              </a:ext>
            </a:extLst>
          </p:cNvPr>
          <p:cNvSpPr txBox="1"/>
          <p:nvPr/>
        </p:nvSpPr>
        <p:spPr>
          <a:xfrm>
            <a:off x="47328" y="2885816"/>
            <a:ext cx="97748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A2A2A"/>
                </a:solidFill>
                <a:effectLst/>
                <a:uLnTx/>
                <a:uFillTx/>
                <a:latin typeface="Times New Roman"/>
                <a:ea typeface="+mn-ea"/>
                <a:cs typeface="+mn-cs"/>
              </a:rPr>
              <a:t>F                                                                                 C                                                                                </a:t>
            </a:r>
            <a:endParaRPr kumimoji="0" lang="es-CO" sz="1800" b="1" i="0" u="none" strike="noStrike" kern="1200" cap="none" spc="0" normalizeH="0" baseline="0" noProof="0" dirty="0">
              <a:ln>
                <a:noFill/>
              </a:ln>
              <a:solidFill>
                <a:srgbClr val="2A2A2A"/>
              </a:solidFill>
              <a:effectLst/>
              <a:uLnTx/>
              <a:uFillTx/>
              <a:latin typeface="Times New Roman"/>
              <a:ea typeface="+mn-ea"/>
              <a:cs typeface="+mn-cs"/>
            </a:endParaRPr>
          </a:p>
        </p:txBody>
      </p:sp>
      <p:sp>
        <p:nvSpPr>
          <p:cNvPr id="11" name="TextovéPole 10">
            <a:extLst>
              <a:ext uri="{FF2B5EF4-FFF2-40B4-BE49-F238E27FC236}">
                <a16:creationId xmlns:a16="http://schemas.microsoft.com/office/drawing/2014/main" id="{C8C24791-D6AA-93E9-9AD6-1D34A2279027}"/>
              </a:ext>
            </a:extLst>
          </p:cNvPr>
          <p:cNvSpPr txBox="1"/>
          <p:nvPr/>
        </p:nvSpPr>
        <p:spPr>
          <a:xfrm>
            <a:off x="2207568" y="3389872"/>
            <a:ext cx="69301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A2A2A"/>
                </a:solidFill>
                <a:effectLst/>
                <a:uLnTx/>
                <a:uFillTx/>
                <a:latin typeface="Times New Roman"/>
                <a:ea typeface="+mn-ea"/>
                <a:cs typeface="+mn-cs"/>
              </a:rPr>
              <a:t>G                                                     C                            D                           </a:t>
            </a:r>
            <a:endParaRPr kumimoji="0" lang="es-CO" sz="1800" b="1" i="0" u="none" strike="noStrike" kern="1200" cap="none" spc="0" normalizeH="0" baseline="0" noProof="0" dirty="0">
              <a:ln>
                <a:noFill/>
              </a:ln>
              <a:solidFill>
                <a:srgbClr val="2A2A2A"/>
              </a:solidFill>
              <a:effectLst/>
              <a:uLnTx/>
              <a:uFillTx/>
              <a:latin typeface="Times New Roman"/>
              <a:ea typeface="+mn-ea"/>
              <a:cs typeface="+mn-cs"/>
            </a:endParaRPr>
          </a:p>
        </p:txBody>
      </p:sp>
      <p:sp>
        <p:nvSpPr>
          <p:cNvPr id="13" name="TextovéPole 12">
            <a:extLst>
              <a:ext uri="{FF2B5EF4-FFF2-40B4-BE49-F238E27FC236}">
                <a16:creationId xmlns:a16="http://schemas.microsoft.com/office/drawing/2014/main" id="{16F9AB85-5623-5B8B-5852-9C8AEEFE470D}"/>
              </a:ext>
            </a:extLst>
          </p:cNvPr>
          <p:cNvSpPr txBox="1"/>
          <p:nvPr/>
        </p:nvSpPr>
        <p:spPr>
          <a:xfrm>
            <a:off x="263352" y="3875324"/>
            <a:ext cx="103006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A2A2A"/>
                </a:solidFill>
                <a:effectLst/>
                <a:uLnTx/>
                <a:uFillTx/>
                <a:latin typeface="Times New Roman"/>
                <a:ea typeface="+mn-ea"/>
                <a:cs typeface="+mn-cs"/>
              </a:rPr>
              <a:t>                  F                          G                                      C                                                                                     </a:t>
            </a:r>
            <a:endParaRPr kumimoji="0" lang="es-CO" sz="1800" b="1" i="0" u="none" strike="noStrike" kern="1200" cap="none" spc="0" normalizeH="0" baseline="0" noProof="0" dirty="0">
              <a:ln>
                <a:noFill/>
              </a:ln>
              <a:solidFill>
                <a:srgbClr val="2A2A2A"/>
              </a:solidFill>
              <a:effectLst/>
              <a:uLnTx/>
              <a:uFillTx/>
              <a:latin typeface="Times New Roman"/>
              <a:ea typeface="+mn-ea"/>
              <a:cs typeface="+mn-cs"/>
            </a:endParaRPr>
          </a:p>
        </p:txBody>
      </p:sp>
      <p:sp>
        <p:nvSpPr>
          <p:cNvPr id="14" name="TextovéPole 13">
            <a:extLst>
              <a:ext uri="{FF2B5EF4-FFF2-40B4-BE49-F238E27FC236}">
                <a16:creationId xmlns:a16="http://schemas.microsoft.com/office/drawing/2014/main" id="{C6CAE130-7AC5-21F9-CE91-839052B818E5}"/>
              </a:ext>
            </a:extLst>
          </p:cNvPr>
          <p:cNvSpPr txBox="1"/>
          <p:nvPr/>
        </p:nvSpPr>
        <p:spPr>
          <a:xfrm>
            <a:off x="733178" y="4325615"/>
            <a:ext cx="92785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A2A2A"/>
                </a:solidFill>
                <a:effectLst/>
                <a:uLnTx/>
                <a:uFillTx/>
                <a:latin typeface="Times New Roman"/>
                <a:ea typeface="+mn-ea"/>
                <a:cs typeface="+mn-cs"/>
              </a:rPr>
              <a:t>G                           C                                                                     G                                                 </a:t>
            </a:r>
            <a:r>
              <a:rPr kumimoji="0" lang="cs-CZ" sz="2000" b="1" i="0" u="none" strike="noStrike" kern="1200" cap="none" spc="0" normalizeH="0" baseline="0" noProof="0" dirty="0">
                <a:ln>
                  <a:noFill/>
                </a:ln>
                <a:solidFill>
                  <a:srgbClr val="2A2A2A"/>
                </a:solidFill>
                <a:effectLst/>
                <a:uLnTx/>
                <a:uFillTx/>
                <a:latin typeface="Times New Roman"/>
                <a:ea typeface="+mn-ea"/>
                <a:cs typeface="+mn-cs"/>
              </a:rPr>
              <a:t>d</a:t>
            </a:r>
            <a:r>
              <a:rPr kumimoji="0" lang="cs-CZ" sz="1800" b="1" i="0" u="none" strike="noStrike" kern="1200" cap="none" spc="0" normalizeH="0" baseline="0" noProof="0" dirty="0">
                <a:ln>
                  <a:noFill/>
                </a:ln>
                <a:solidFill>
                  <a:srgbClr val="2A2A2A"/>
                </a:solidFill>
                <a:effectLst/>
                <a:uLnTx/>
                <a:uFillTx/>
                <a:latin typeface="Times New Roman"/>
                <a:ea typeface="+mn-ea"/>
                <a:cs typeface="+mn-cs"/>
              </a:rPr>
              <a:t> </a:t>
            </a:r>
            <a:endParaRPr kumimoji="0" lang="es-CO" sz="1800" b="1" i="0" u="none" strike="noStrike" kern="1200" cap="none" spc="0" normalizeH="0" baseline="0" noProof="0" dirty="0">
              <a:ln>
                <a:noFill/>
              </a:ln>
              <a:solidFill>
                <a:srgbClr val="2A2A2A"/>
              </a:solidFill>
              <a:effectLst/>
              <a:uLnTx/>
              <a:uFillTx/>
              <a:latin typeface="Times New Roman"/>
              <a:ea typeface="+mn-ea"/>
              <a:cs typeface="+mn-cs"/>
            </a:endParaRPr>
          </a:p>
        </p:txBody>
      </p:sp>
      <p:sp>
        <p:nvSpPr>
          <p:cNvPr id="15" name="TextovéPole 14">
            <a:extLst>
              <a:ext uri="{FF2B5EF4-FFF2-40B4-BE49-F238E27FC236}">
                <a16:creationId xmlns:a16="http://schemas.microsoft.com/office/drawing/2014/main" id="{FF83B5D3-499E-B880-B6A3-838631A8DE50}"/>
              </a:ext>
            </a:extLst>
          </p:cNvPr>
          <p:cNvSpPr txBox="1"/>
          <p:nvPr/>
        </p:nvSpPr>
        <p:spPr>
          <a:xfrm>
            <a:off x="479376" y="4839451"/>
            <a:ext cx="93708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A2A2A"/>
                </a:solidFill>
                <a:effectLst/>
                <a:uLnTx/>
                <a:uFillTx/>
                <a:latin typeface="Times New Roman"/>
                <a:ea typeface="+mn-ea"/>
                <a:cs typeface="+mn-cs"/>
              </a:rPr>
              <a:t>    G                                   C                                                                                       C7                   F </a:t>
            </a:r>
            <a:endParaRPr kumimoji="0" lang="es-CO" sz="1800" b="1" i="0" u="none" strike="noStrike" kern="1200" cap="none" spc="0" normalizeH="0" baseline="0" noProof="0" dirty="0">
              <a:ln>
                <a:noFill/>
              </a:ln>
              <a:solidFill>
                <a:srgbClr val="2A2A2A"/>
              </a:solidFill>
              <a:effectLst/>
              <a:uLnTx/>
              <a:uFillTx/>
              <a:latin typeface="Times New Roman"/>
              <a:ea typeface="+mn-ea"/>
              <a:cs typeface="+mn-cs"/>
            </a:endParaRPr>
          </a:p>
        </p:txBody>
      </p:sp>
      <p:sp>
        <p:nvSpPr>
          <p:cNvPr id="16" name="TextovéPole 15">
            <a:extLst>
              <a:ext uri="{FF2B5EF4-FFF2-40B4-BE49-F238E27FC236}">
                <a16:creationId xmlns:a16="http://schemas.microsoft.com/office/drawing/2014/main" id="{C168AC8F-DFAC-789A-09B7-603F612AC756}"/>
              </a:ext>
            </a:extLst>
          </p:cNvPr>
          <p:cNvSpPr txBox="1"/>
          <p:nvPr/>
        </p:nvSpPr>
        <p:spPr>
          <a:xfrm>
            <a:off x="1775520" y="5343507"/>
            <a:ext cx="7968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A2A2A"/>
                </a:solidFill>
                <a:effectLst/>
                <a:uLnTx/>
                <a:uFillTx/>
                <a:latin typeface="Times New Roman"/>
                <a:ea typeface="+mn-ea"/>
                <a:cs typeface="+mn-cs"/>
              </a:rPr>
              <a:t>C                                 G                                     C                                                        </a:t>
            </a:r>
            <a:endParaRPr kumimoji="0" lang="es-CO" sz="1800" b="1" i="0" u="none" strike="noStrike" kern="1200" cap="none" spc="0" normalizeH="0" baseline="0" noProof="0" dirty="0">
              <a:ln>
                <a:noFill/>
              </a:ln>
              <a:solidFill>
                <a:srgbClr val="2A2A2A"/>
              </a:solidFill>
              <a:effectLst/>
              <a:uLnTx/>
              <a:uFillTx/>
              <a:latin typeface="Times New Roman"/>
              <a:ea typeface="+mn-ea"/>
              <a:cs typeface="+mn-cs"/>
            </a:endParaRPr>
          </a:p>
        </p:txBody>
      </p:sp>
    </p:spTree>
    <p:extLst>
      <p:ext uri="{BB962C8B-B14F-4D97-AF65-F5344CB8AC3E}">
        <p14:creationId xmlns:p14="http://schemas.microsoft.com/office/powerpoint/2010/main" val="413282147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ChangeArrowheads="1"/>
          </p:cNvSpPr>
          <p:nvPr/>
        </p:nvSpPr>
        <p:spPr bwMode="auto">
          <a:xfrm>
            <a:off x="458523" y="88901"/>
            <a:ext cx="11684361" cy="7414332"/>
          </a:xfrm>
          <a:prstGeom prst="rect">
            <a:avLst/>
          </a:prstGeom>
          <a:noFill/>
          <a:ln w="9525">
            <a:noFill/>
            <a:miter lim="800000"/>
            <a:headEnd/>
            <a:tailEnd/>
          </a:ln>
        </p:spPr>
        <p:txBody>
          <a:bodyPr/>
          <a:lstStyle/>
          <a:p>
            <a:pPr marL="342900" marR="0" lvl="0" indent="-342900" algn="ctr" defTabSz="914400" rtl="0" eaLnBrk="0" fontAlgn="base" latinLnBrk="0" hangingPunct="0">
              <a:lnSpc>
                <a:spcPct val="100000"/>
              </a:lnSpc>
              <a:spcBef>
                <a:spcPct val="20000"/>
              </a:spcBef>
              <a:spcAft>
                <a:spcPct val="0"/>
              </a:spcAft>
              <a:buClr>
                <a:srgbClr val="578963"/>
              </a:buClr>
              <a:buSzTx/>
              <a:buFontTx/>
              <a:buNone/>
              <a:tabLst/>
              <a:defRPr/>
            </a:pP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Mámo</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řekni</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co to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máš</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jakou</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knížku</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v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rukách</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máš</a:t>
            </a:r>
            <a:endPar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578963"/>
              </a:buClr>
              <a:buSzTx/>
              <a:buFontTx/>
              <a:buNone/>
              <a:tabLst/>
              <a:defRPr/>
            </a:pP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černej</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obal</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s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křížkem</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v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dlaních</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schováváš</a:t>
            </a:r>
            <a:endPar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578963"/>
              </a:buClr>
              <a:buSzTx/>
              <a:buFontTx/>
              <a:buNone/>
              <a:tabLst/>
              <a:defRPr/>
            </a:pP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řekni</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proč</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s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ní</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chodíš</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spát</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chci</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to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tajemství</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br>
              <a:rPr kumimoji="1" lang="cs-CZ"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b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tvé</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znát</a:t>
            </a:r>
            <a:r>
              <a:rPr kumimoji="1" lang="cs-CZ"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dospělá</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jsem</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už</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nemusíš</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se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bát</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a:t>
            </a:r>
          </a:p>
          <a:p>
            <a:pPr marL="342900" marR="0" lvl="0" indent="-342900" algn="ctr" defTabSz="914400" rtl="0" eaLnBrk="0" fontAlgn="base" latinLnBrk="0" hangingPunct="0">
              <a:lnSpc>
                <a:spcPct val="100000"/>
              </a:lnSpc>
              <a:spcBef>
                <a:spcPct val="20000"/>
              </a:spcBef>
              <a:spcAft>
                <a:spcPct val="0"/>
              </a:spcAft>
              <a:buClr>
                <a:srgbClr val="578963"/>
              </a:buClr>
              <a:buSzTx/>
              <a:buFontTx/>
              <a:buNone/>
              <a:tabLst/>
              <a:defRPr/>
            </a:pPr>
            <a:endParaRPr kumimoji="1" lang="en-US" sz="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578963"/>
              </a:buClr>
              <a:buSzTx/>
              <a:buFontTx/>
              <a:buNone/>
              <a:tabLst/>
              <a:defRPr/>
            </a:pPr>
            <a:endParaRPr kumimoji="1" lang="en-US" sz="800" b="1" i="0" u="none" strike="noStrike" kern="1200" cap="none" spc="0" normalizeH="0" baseline="0" noProof="0" dirty="0">
              <a:ln>
                <a:noFill/>
              </a:ln>
              <a:solidFill>
                <a:srgbClr val="333333"/>
              </a:solidFill>
              <a:effectLst>
                <a:outerShdw blurRad="38100" dist="38100" dir="2700000" algn="tl">
                  <a:srgbClr val="000000"/>
                </a:outerShdw>
              </a:effectLst>
              <a:uLnTx/>
              <a:uFillTx/>
              <a:latin typeface="Comic Sans MS" pitchFamily="66" charset="0"/>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578963"/>
              </a:buClr>
              <a:buSzTx/>
              <a:buFontTx/>
              <a:buNone/>
              <a:tabLst/>
              <a:defRPr/>
            </a:pPr>
            <a:endParaRPr kumimoji="1" lang="en-US" sz="800" b="1" i="0" u="none" strike="noStrike" kern="1200" cap="none" spc="0" normalizeH="0" baseline="0" noProof="0" dirty="0">
              <a:ln>
                <a:noFill/>
              </a:ln>
              <a:solidFill>
                <a:srgbClr val="333333"/>
              </a:solidFill>
              <a:effectLst>
                <a:outerShdw blurRad="38100" dist="38100" dir="2700000" algn="tl">
                  <a:srgbClr val="000000"/>
                </a:outerShdw>
              </a:effectLst>
              <a:uLnTx/>
              <a:uFillTx/>
              <a:latin typeface="Comic Sans MS" pitchFamily="66" charset="0"/>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578963"/>
              </a:buClr>
              <a:buSzTx/>
              <a:buFontTx/>
              <a:buNone/>
              <a:tabLst/>
              <a:defRPr/>
            </a:pPr>
            <a:endParaRPr kumimoji="1" lang="en-US" sz="2400" b="1" i="0" u="none" strike="noStrike" kern="1200" cap="none" spc="0" normalizeH="0" baseline="0" noProof="0" dirty="0">
              <a:ln>
                <a:noFill/>
              </a:ln>
              <a:solidFill>
                <a:srgbClr val="333333"/>
              </a:solidFill>
              <a:effectLst>
                <a:outerShdw blurRad="38100" dist="38100" dir="2700000" algn="tl">
                  <a:srgbClr val="000000"/>
                </a:outerShdw>
              </a:effectLst>
              <a:uLnTx/>
              <a:uFillTx/>
              <a:latin typeface="Comic Sans MS" pitchFamily="66" charset="0"/>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578963"/>
              </a:buClr>
              <a:buSzTx/>
              <a:buFontTx/>
              <a:buNone/>
              <a:tabLst/>
              <a:defRPr/>
            </a:pP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Zákon</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dnů</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co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kolem</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nás</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dával</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svět</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dával</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čas</a:t>
            </a:r>
            <a:endPar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578963"/>
              </a:buClr>
              <a:buSzTx/>
              <a:buFontTx/>
              <a:buNone/>
              <a:tabLst/>
              <a:defRPr/>
            </a:pP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bible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skrývá</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to, co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měl</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by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nosit</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den</a:t>
            </a:r>
          </a:p>
          <a:p>
            <a:pPr marL="342900" marR="0" lvl="0" indent="-342900" algn="ctr" defTabSz="914400" rtl="0" eaLnBrk="0" fontAlgn="base" latinLnBrk="0" hangingPunct="0">
              <a:lnSpc>
                <a:spcPct val="100000"/>
              </a:lnSpc>
              <a:spcBef>
                <a:spcPct val="20000"/>
              </a:spcBef>
              <a:spcAft>
                <a:spcPct val="0"/>
              </a:spcAft>
              <a:buClr>
                <a:srgbClr val="578963"/>
              </a:buClr>
              <a:buSzTx/>
              <a:buFontTx/>
              <a:buNone/>
              <a:tabLst/>
              <a:defRPr/>
            </a:pP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zanechá</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ti</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v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duši</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pláč</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proč</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to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všechno</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je a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nač</a:t>
            </a:r>
            <a:endPar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578963"/>
              </a:buClr>
              <a:buSzTx/>
              <a:buFontTx/>
              <a:buNone/>
              <a:tabLst/>
              <a:defRPr/>
            </a:pP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pomáhá</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když</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na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dně</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zmírá</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touhy</a:t>
            </a:r>
            <a:r>
              <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sen.</a:t>
            </a:r>
            <a:endPar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578963"/>
              </a:buClr>
              <a:buSzTx/>
              <a:buFontTx/>
              <a:buNone/>
              <a:tabLst/>
              <a:defRPr/>
            </a:pPr>
            <a:endParaRPr kumimoji="1"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578963"/>
              </a:buClr>
              <a:buSzTx/>
              <a:buFontTx/>
              <a:buNone/>
              <a:tabLst/>
              <a:defRPr/>
            </a:pP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Staré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listy</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otvírám</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čtu</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si</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slova</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vždyť</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je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znám</a:t>
            </a:r>
            <a:endPar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578963"/>
              </a:buClr>
              <a:buSzTx/>
              <a:buFontTx/>
              <a:buNone/>
              <a:tabLst/>
              <a:defRPr/>
            </a:pP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kdo</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to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napsal</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mámo</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řekni</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kdo</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to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psal</a:t>
            </a:r>
            <a:endPar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578963"/>
              </a:buClr>
              <a:buSzTx/>
              <a:buFontTx/>
              <a:buNone/>
              <a:tabLst/>
              <a:defRPr/>
            </a:pP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Ten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nás</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musel</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dobře</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znát</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život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žil</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snad</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tisíc</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krát</a:t>
            </a:r>
            <a:endPar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578963"/>
              </a:buClr>
              <a:buSzTx/>
              <a:buFontTx/>
              <a:buNone/>
              <a:tabLst/>
              <a:defRPr/>
            </a:pP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zas ji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schovej</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mámo</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každej</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by se </a:t>
            </a:r>
            <a:r>
              <a:rPr kumimoji="1" lang="en-US"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smál</a:t>
            </a:r>
            <a:r>
              <a:rPr kumimoji="1"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a:t>
            </a:r>
            <a:endParaRPr kumimoji="1" lang="en-US" sz="2800" b="1" i="0" u="none" strike="noStrike" kern="1200" cap="none" spc="0" normalizeH="0" baseline="0" noProof="0" dirty="0">
              <a:ln>
                <a:noFill/>
              </a:ln>
              <a:solidFill>
                <a:srgbClr val="FFFF00"/>
              </a:solidFill>
              <a:effectLst/>
              <a:uLnTx/>
              <a:uFillTx/>
              <a:latin typeface="Comic Sans MS" pitchFamily="66" charset="0"/>
              <a:ea typeface="+mn-ea"/>
              <a:cs typeface="+mn-cs"/>
            </a:endParaRPr>
          </a:p>
        </p:txBody>
      </p:sp>
      <p:graphicFrame>
        <p:nvGraphicFramePr>
          <p:cNvPr id="4098" name="Object 5"/>
          <p:cNvGraphicFramePr>
            <a:graphicFrameLocks noChangeAspect="1"/>
          </p:cNvGraphicFramePr>
          <p:nvPr>
            <p:extLst>
              <p:ext uri="{D42A27DB-BD31-4B8C-83A1-F6EECF244321}">
                <p14:modId xmlns:p14="http://schemas.microsoft.com/office/powerpoint/2010/main" val="2374190247"/>
              </p:ext>
            </p:extLst>
          </p:nvPr>
        </p:nvGraphicFramePr>
        <p:xfrm>
          <a:off x="-42332" y="-88900"/>
          <a:ext cx="1331913" cy="6858000"/>
        </p:xfrm>
        <a:graphic>
          <a:graphicData uri="http://schemas.openxmlformats.org/presentationml/2006/ole">
            <mc:AlternateContent xmlns:mc="http://schemas.openxmlformats.org/markup-compatibility/2006">
              <mc:Choice xmlns:v="urn:schemas-microsoft-com:vml" Requires="v">
                <p:oleObj name="Rastrový obraz" r:id="rId2" imgW="2362530" imgH="10514286" progId="PBrush">
                  <p:embed/>
                </p:oleObj>
              </mc:Choice>
              <mc:Fallback>
                <p:oleObj name="Rastrový obraz" r:id="rId2" imgW="2362530" imgH="10514286" progId="PBrush">
                  <p:embed/>
                  <p:pic>
                    <p:nvPicPr>
                      <p:cNvPr id="4098"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2" y="-88900"/>
                        <a:ext cx="1331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WordArt 6"/>
          <p:cNvSpPr>
            <a:spLocks noChangeArrowheads="1" noChangeShapeType="1" noTextEdit="1"/>
          </p:cNvSpPr>
          <p:nvPr/>
        </p:nvSpPr>
        <p:spPr bwMode="auto">
          <a:xfrm>
            <a:off x="3935414" y="1989138"/>
            <a:ext cx="5253037" cy="5715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 G   G7   C   G   D7   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Ref: /: G   C   G   ami   C   G :/</a:t>
            </a:r>
          </a:p>
        </p:txBody>
      </p:sp>
    </p:spTree>
    <p:extLst>
      <p:ext uri="{BB962C8B-B14F-4D97-AF65-F5344CB8AC3E}">
        <p14:creationId xmlns:p14="http://schemas.microsoft.com/office/powerpoint/2010/main" val="141853683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101600" y="107951"/>
            <a:ext cx="10566401" cy="6263253"/>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cs-CZ"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Slyším Boží mlýny, jak se otáčí 3 x; </a:t>
            </a:r>
            <a:br>
              <a:rPr kumimoji="1" lang="cs-CZ"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br>
            <a:r>
              <a:rPr kumimoji="1" lang="cs-CZ"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otáčí, otáčí, otáčí.</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cs-CZ" sz="9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cs-CZ"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Ty mlýny melou celou noc a melou celý den melou bez výhod a melou stejně všem, melou doleva jen, nebo doprava, melou pravdu i lež, když zrovna vyhrává, </a:t>
            </a:r>
            <a:br>
              <a:rPr kumimoji="1" lang="cs-CZ"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br>
            <a:r>
              <a:rPr kumimoji="1" lang="cs-CZ"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melou otrokáře, melou otroky, melou na minuty, </a:t>
            </a:r>
            <a:br>
              <a:rPr kumimoji="1" lang="cs-CZ"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br>
            <a:r>
              <a:rPr kumimoji="1" lang="cs-CZ"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na hodiny, na roky. Melou pomalu a jistě, </a:t>
            </a:r>
            <a:br>
              <a:rPr kumimoji="1" lang="cs-CZ"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br>
            <a:r>
              <a:rPr kumimoji="1" lang="cs-CZ"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ale melou včas, já už slyším jejich hlas.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cs-CZ"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cs-CZ"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Já chtěl bych aspoň na chvíli být mlynářem, Pane, </a:t>
            </a:r>
            <a:br>
              <a:rPr kumimoji="1" lang="cs-CZ"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br>
            <a:r>
              <a:rPr kumimoji="1" lang="cs-CZ"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já bych mlel, až by se chvěla </a:t>
            </a:r>
            <a:r>
              <a:rPr kumimoji="1" lang="cs-CZ" sz="2800" b="1"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zem,to</a:t>
            </a:r>
            <a:r>
              <a:rPr kumimoji="1" lang="cs-CZ"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mi věřte, uměl bych dobře mlít, já bych věděl komu ubrat, komu přidělit. Ty mlýny čekají někde nad námi, až zdola zazní naše volání, až zazní jeden lidský hlas:  No tak už melte, je čas.</a:t>
            </a:r>
          </a:p>
        </p:txBody>
      </p:sp>
      <p:sp>
        <p:nvSpPr>
          <p:cNvPr id="2" name="TextovéPole 1">
            <a:extLst>
              <a:ext uri="{FF2B5EF4-FFF2-40B4-BE49-F238E27FC236}">
                <a16:creationId xmlns:a16="http://schemas.microsoft.com/office/drawing/2014/main" id="{8AC157D6-42C5-2999-066B-37536C3DB098}"/>
              </a:ext>
            </a:extLst>
          </p:cNvPr>
          <p:cNvSpPr txBox="1"/>
          <p:nvPr/>
        </p:nvSpPr>
        <p:spPr>
          <a:xfrm>
            <a:off x="9411888" y="107951"/>
            <a:ext cx="2512226" cy="369332"/>
          </a:xfrm>
          <a:prstGeom prst="rect">
            <a:avLst/>
          </a:prstGeom>
          <a:noFill/>
        </p:spPr>
        <p:txBody>
          <a:bodyPr wrap="none" rtlCol="0">
            <a:spAutoFit/>
          </a:bodyPr>
          <a:lstStyle/>
          <a:p>
            <a:r>
              <a:rPr lang="cs-CZ" dirty="0" err="1">
                <a:solidFill>
                  <a:srgbClr val="FFFFFF"/>
                </a:solidFill>
              </a:rPr>
              <a:t>Ref</a:t>
            </a:r>
            <a:r>
              <a:rPr lang="cs-CZ" dirty="0">
                <a:solidFill>
                  <a:srgbClr val="FFFFFF"/>
                </a:solidFill>
              </a:rPr>
              <a:t>. </a:t>
            </a:r>
            <a:r>
              <a:rPr lang="cs-CZ" dirty="0" err="1">
                <a:solidFill>
                  <a:srgbClr val="FFFFFF"/>
                </a:solidFill>
              </a:rPr>
              <a:t>G,C,G</a:t>
            </a:r>
            <a:r>
              <a:rPr lang="cs-CZ" dirty="0">
                <a:solidFill>
                  <a:srgbClr val="FFFFFF"/>
                </a:solidFill>
              </a:rPr>
              <a:t>, </a:t>
            </a:r>
            <a:r>
              <a:rPr lang="cs-CZ" dirty="0" err="1">
                <a:solidFill>
                  <a:srgbClr val="FFFFFF"/>
                </a:solidFill>
              </a:rPr>
              <a:t>H7,e</a:t>
            </a:r>
            <a:r>
              <a:rPr lang="cs-CZ" dirty="0">
                <a:solidFill>
                  <a:srgbClr val="FFFFFF"/>
                </a:solidFill>
              </a:rPr>
              <a:t>, </a:t>
            </a:r>
            <a:r>
              <a:rPr lang="cs-CZ" dirty="0" err="1">
                <a:solidFill>
                  <a:srgbClr val="FFFFFF"/>
                </a:solidFill>
              </a:rPr>
              <a:t>G,D,C</a:t>
            </a:r>
            <a:endParaRPr lang="es-CO" dirty="0">
              <a:solidFill>
                <a:srgbClr val="FFFFFF"/>
              </a:solidFill>
            </a:endParaRPr>
          </a:p>
        </p:txBody>
      </p:sp>
      <p:sp>
        <p:nvSpPr>
          <p:cNvPr id="3" name="TextovéPole 2">
            <a:extLst>
              <a:ext uri="{FF2B5EF4-FFF2-40B4-BE49-F238E27FC236}">
                <a16:creationId xmlns:a16="http://schemas.microsoft.com/office/drawing/2014/main" id="{EF2937C4-531F-D3BB-D352-AF7D5C2059DE}"/>
              </a:ext>
            </a:extLst>
          </p:cNvPr>
          <p:cNvSpPr txBox="1"/>
          <p:nvPr/>
        </p:nvSpPr>
        <p:spPr>
          <a:xfrm>
            <a:off x="8644466" y="477283"/>
            <a:ext cx="3384260" cy="369332"/>
          </a:xfrm>
          <a:prstGeom prst="rect">
            <a:avLst/>
          </a:prstGeom>
          <a:noFill/>
        </p:spPr>
        <p:txBody>
          <a:bodyPr wrap="none" rtlCol="0">
            <a:spAutoFit/>
          </a:bodyPr>
          <a:lstStyle/>
          <a:p>
            <a:r>
              <a:rPr lang="cs-CZ" dirty="0" err="1">
                <a:solidFill>
                  <a:srgbClr val="FFFFFF"/>
                </a:solidFill>
              </a:rPr>
              <a:t>Sl</a:t>
            </a:r>
            <a:r>
              <a:rPr lang="cs-CZ" dirty="0">
                <a:solidFill>
                  <a:srgbClr val="FFFFFF"/>
                </a:solidFill>
              </a:rPr>
              <a:t>.:</a:t>
            </a:r>
            <a:r>
              <a:rPr lang="cs-CZ" dirty="0" err="1">
                <a:solidFill>
                  <a:srgbClr val="FFFFFF"/>
                </a:solidFill>
              </a:rPr>
              <a:t>G,C,G,A,D,G,C,G,H7,e,G,D,G</a:t>
            </a:r>
            <a:endParaRPr lang="es-CO" dirty="0">
              <a:solidFill>
                <a:srgbClr val="FFFFFF"/>
              </a:solidFill>
            </a:endParaRPr>
          </a:p>
        </p:txBody>
      </p:sp>
    </p:spTree>
    <p:extLst>
      <p:ext uri="{BB962C8B-B14F-4D97-AF65-F5344CB8AC3E}">
        <p14:creationId xmlns:p14="http://schemas.microsoft.com/office/powerpoint/2010/main" val="130851210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Image 3" descr="14215.jpg"/>
          <p:cNvPicPr>
            <a:picLocks noChangeAspect="1"/>
          </p:cNvPicPr>
          <p:nvPr/>
        </p:nvPicPr>
        <p:blipFill>
          <a:blip r:embed="rId2" cstate="print">
            <a:lum bright="38000" contrast="-26000"/>
          </a:blip>
          <a:srcRect/>
          <a:stretch>
            <a:fillRect/>
          </a:stretch>
        </p:blipFill>
        <p:spPr bwMode="auto">
          <a:xfrm>
            <a:off x="0" y="0"/>
            <a:ext cx="12115803" cy="6858000"/>
          </a:xfrm>
          <a:prstGeom prst="rect">
            <a:avLst/>
          </a:prstGeom>
          <a:noFill/>
          <a:ln w="9525">
            <a:noFill/>
            <a:miter lim="800000"/>
            <a:headEnd/>
            <a:tailEnd/>
          </a:ln>
        </p:spPr>
      </p:pic>
      <p:sp>
        <p:nvSpPr>
          <p:cNvPr id="4" name="TextovéPole 3"/>
          <p:cNvSpPr txBox="1"/>
          <p:nvPr/>
        </p:nvSpPr>
        <p:spPr>
          <a:xfrm>
            <a:off x="277853" y="229354"/>
            <a:ext cx="12185080" cy="667875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4800" b="1" i="0" u="none" strike="noStrike" kern="1200" cap="none" spc="0" normalizeH="0" baseline="0" noProof="0" dirty="0">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rPr>
              <a:t>SVOU SÍLU             </a:t>
            </a:r>
            <a:r>
              <a:rPr kumimoji="0" lang="cs-CZ" sz="3200" b="1" i="0" u="none" strike="noStrike" kern="1200" cap="none" spc="0" normalizeH="0" baseline="0" noProof="0" dirty="0">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rPr>
              <a:t>C,d,e,F,C,d,G,C,   </a:t>
            </a:r>
            <a:r>
              <a:rPr kumimoji="0" lang="cs-CZ" sz="3200" b="1" i="0" u="none" strike="noStrike" kern="1200" cap="none" spc="0" normalizeH="0" baseline="0" noProof="0" dirty="0" err="1">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rPr>
              <a:t>ref</a:t>
            </a:r>
            <a:r>
              <a:rPr kumimoji="0" lang="cs-CZ" sz="3200" b="1" i="0" u="none" strike="noStrike" kern="1200" cap="none" spc="0" normalizeH="0" baseline="0" noProof="0" dirty="0">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rPr>
              <a:t>.                 </a:t>
            </a:r>
            <a:br>
              <a:rPr kumimoji="0" lang="cs-CZ" sz="3200" b="1" i="0" u="none" strike="noStrike" kern="1200" cap="none" spc="0" normalizeH="0" baseline="0" noProof="0" dirty="0">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rPr>
            </a:br>
            <a:r>
              <a:rPr kumimoji="0" lang="cs-CZ" sz="4000" b="1" i="0" u="none" strike="noStrike" kern="1200" cap="none" spc="0" normalizeH="0" baseline="0" noProof="0" dirty="0">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rPr>
              <a:t>                                    </a:t>
            </a:r>
            <a:r>
              <a:rPr kumimoji="0" lang="cs-CZ" sz="3200" b="1" i="0" u="none" strike="noStrike" kern="1200" cap="none" spc="0" normalizeH="0" baseline="0" noProof="0" dirty="0">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rPr>
              <a:t>F,G,e,a,d,G,C,F,G,e,a,D,G</a:t>
            </a:r>
            <a:br>
              <a:rPr kumimoji="0" lang="cs-CZ" sz="3200" b="1" i="0" u="none" strike="noStrike" kern="1200" cap="none" spc="0" normalizeH="0" baseline="0" noProof="0" dirty="0">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rPr>
            </a:br>
            <a:endParaRPr kumimoji="0" lang="cs-CZ" sz="3200" b="1" i="0" u="none" strike="noStrike" kern="1200" cap="none" spc="0" normalizeH="0" baseline="0" noProof="0" dirty="0">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4400" b="1" i="0" u="none" strike="noStrike" kern="1200" cap="none" spc="0" normalizeH="0" baseline="0" noProof="0" dirty="0">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rPr>
              <a:t>Svou sílu nám dáváš jak vinný kmen, mízu svou dá výhonkům 2x</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cs-CZ" sz="4400" b="1" i="0" u="none" strike="noStrike" kern="1200" cap="none" spc="0" normalizeH="0" baseline="0" noProof="0" dirty="0">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rPr>
            </a:br>
            <a:r>
              <a:rPr kumimoji="0" lang="cs-CZ" sz="4400" b="1" i="0" u="none" strike="noStrike" kern="1200" cap="none" spc="0" normalizeH="0" baseline="0" noProof="0" dirty="0" err="1">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rPr>
              <a:t>Ref</a:t>
            </a:r>
            <a:r>
              <a:rPr kumimoji="0" lang="cs-CZ" sz="4400" b="1" i="0" u="none" strike="noStrike" kern="1200" cap="none" spc="0" normalizeH="0" baseline="0" noProof="0" dirty="0">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rPr>
              <a:t>: Dej nám jít v lásce své, </a:t>
            </a:r>
            <a:br>
              <a:rPr kumimoji="0" lang="cs-CZ" sz="4400" b="1" i="0" u="none" strike="noStrike" kern="1200" cap="none" spc="0" normalizeH="0" baseline="0" noProof="0" dirty="0">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rPr>
            </a:br>
            <a:r>
              <a:rPr kumimoji="0" lang="cs-CZ" sz="4400" b="1" i="0" u="none" strike="noStrike" kern="1200" cap="none" spc="0" normalizeH="0" baseline="0" noProof="0" dirty="0">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rPr>
              <a:t>        dej nám žít v síle své,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4400" b="1" i="0" u="none" strike="noStrike" kern="1200" cap="none" spc="0" normalizeH="0" baseline="0" noProof="0" dirty="0">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rPr>
              <a:t>        svět pozná, nejde to žít, </a:t>
            </a:r>
            <a:br>
              <a:rPr kumimoji="0" lang="cs-CZ" sz="4400" b="1" i="0" u="none" strike="noStrike" kern="1200" cap="none" spc="0" normalizeH="0" baseline="0" noProof="0" dirty="0">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rPr>
            </a:br>
            <a:r>
              <a:rPr kumimoji="0" lang="cs-CZ" sz="4400" b="1" i="0" u="none" strike="noStrike" kern="1200" cap="none" spc="0" normalizeH="0" baseline="0" noProof="0" dirty="0">
                <a:ln>
                  <a:solidFill>
                    <a:sysClr val="windowText" lastClr="000000"/>
                  </a:solidFill>
                </a:ln>
                <a:solidFill>
                  <a:srgbClr val="C00000"/>
                </a:solidFill>
                <a:effectLst>
                  <a:glow rad="228600">
                    <a:srgbClr val="FFADAA">
                      <a:satMod val="175000"/>
                      <a:alpha val="40000"/>
                    </a:srgbClr>
                  </a:glow>
                </a:effectLst>
                <a:uLnTx/>
                <a:uFillTx/>
                <a:latin typeface="Arial" pitchFamily="34" charset="0"/>
                <a:ea typeface="+mn-ea"/>
                <a:cs typeface="Arial"/>
              </a:rPr>
              <a:t>        bez plodů té révy Tvé výborné</a:t>
            </a:r>
          </a:p>
        </p:txBody>
      </p:sp>
    </p:spTree>
    <p:extLst>
      <p:ext uri="{BB962C8B-B14F-4D97-AF65-F5344CB8AC3E}">
        <p14:creationId xmlns:p14="http://schemas.microsoft.com/office/powerpoint/2010/main" val="1935015593"/>
      </p:ext>
    </p:extLst>
  </p:cSld>
  <p:clrMapOvr>
    <a:masterClrMapping/>
  </p:clrMapOvr>
  <mc:AlternateContent xmlns:mc="http://schemas.openxmlformats.org/markup-compatibility/2006" xmlns:p14="http://schemas.microsoft.com/office/powerpoint/2010/main">
    <mc:Choice Requires="p14">
      <p:transition p14:dur="10">
        <p:zoom/>
        <p:sndAc>
          <p:endSnd/>
        </p:sndAc>
      </p:transition>
    </mc:Choice>
    <mc:Fallback xmlns="">
      <p:transition>
        <p:zoom/>
        <p:sndAc>
          <p:end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6567" y="-382059"/>
            <a:ext cx="2417233" cy="1295400"/>
          </a:xfrm>
          <a:effectLst>
            <a:outerShdw dist="35921" dir="2700000" algn="ctr" rotWithShape="0">
              <a:srgbClr val="050705"/>
            </a:outerShdw>
          </a:effectLst>
        </p:spPr>
        <p:txBody>
          <a:bodyPr/>
          <a:lstStyle/>
          <a:p>
            <a:pPr>
              <a:defRPr/>
            </a:pPr>
            <a:r>
              <a:rPr lang="cs-CZ" sz="2800" b="1" u="sng" dirty="0">
                <a:solidFill>
                  <a:srgbClr val="FFFFFF"/>
                </a:solidFill>
                <a:latin typeface="Comic Sans MS" pitchFamily="66" charset="0"/>
              </a:rPr>
              <a:t>Starý příběh</a:t>
            </a:r>
            <a:br>
              <a:rPr lang="cs-CZ" sz="2800" b="1" dirty="0">
                <a:solidFill>
                  <a:srgbClr val="FFFFFF"/>
                </a:solidFill>
                <a:latin typeface="Comic Sans MS" pitchFamily="66" charset="0"/>
              </a:rPr>
            </a:br>
            <a:endParaRPr lang="cs-CZ" sz="2800" b="1" dirty="0">
              <a:solidFill>
                <a:srgbClr val="FFFFFF"/>
              </a:solidFill>
              <a:latin typeface="Comic Sans MS" pitchFamily="66" charset="0"/>
            </a:endParaRPr>
          </a:p>
        </p:txBody>
      </p:sp>
      <p:sp>
        <p:nvSpPr>
          <p:cNvPr id="31747" name="Rectangle 3"/>
          <p:cNvSpPr>
            <a:spLocks noGrp="1" noChangeArrowheads="1"/>
          </p:cNvSpPr>
          <p:nvPr>
            <p:ph type="body" sz="half" idx="1"/>
          </p:nvPr>
        </p:nvSpPr>
        <p:spPr>
          <a:xfrm>
            <a:off x="46567" y="692150"/>
            <a:ext cx="12090399" cy="4114800"/>
          </a:xfrm>
          <a:effectLst>
            <a:outerShdw dist="35921" dir="2700000" algn="ctr" rotWithShape="0">
              <a:srgbClr val="050705"/>
            </a:outerShdw>
          </a:effectLst>
        </p:spPr>
        <p:txBody>
          <a:bodyPr/>
          <a:lstStyle/>
          <a:p>
            <a:pPr>
              <a:lnSpc>
                <a:spcPct val="80000"/>
              </a:lnSpc>
              <a:buFont typeface="Monotype Sorts" pitchFamily="2" charset="2"/>
              <a:buNone/>
              <a:defRPr/>
            </a:pPr>
            <a:r>
              <a:rPr lang="cs-CZ" b="1">
                <a:solidFill>
                  <a:srgbClr val="FFFFFF"/>
                </a:solidFill>
                <a:latin typeface="Comic Sans MS" pitchFamily="66" charset="0"/>
              </a:rPr>
              <a:t>Řek Mojžíš jednou lidu svému: Přišel čas, dnes v noci tiše vytratí se každý z nás.Mává, mává nám všem svobodná zem.Já říkám rovnou každý ať s tím počítá,že naše cesta ke štěstí je trnitá. Mává, mává nám všem svobodná zem.</a:t>
            </a:r>
          </a:p>
          <a:p>
            <a:pPr>
              <a:lnSpc>
                <a:spcPct val="80000"/>
              </a:lnSpc>
              <a:buFont typeface="Monotype Sorts" pitchFamily="2" charset="2"/>
              <a:buNone/>
              <a:defRPr/>
            </a:pPr>
            <a:endParaRPr lang="cs-CZ" sz="600" b="1">
              <a:solidFill>
                <a:srgbClr val="FFFFFF"/>
              </a:solidFill>
              <a:latin typeface="Comic Sans MS" pitchFamily="66" charset="0"/>
            </a:endParaRPr>
          </a:p>
          <a:p>
            <a:pPr>
              <a:lnSpc>
                <a:spcPct val="80000"/>
              </a:lnSpc>
              <a:buFont typeface="Monotype Sorts" pitchFamily="2" charset="2"/>
              <a:buNone/>
              <a:defRPr/>
            </a:pPr>
            <a:r>
              <a:rPr lang="cs-CZ" b="1">
                <a:solidFill>
                  <a:srgbClr val="FFFF00"/>
                </a:solidFill>
                <a:latin typeface="Comic Sans MS" pitchFamily="66" charset="0"/>
              </a:rPr>
              <a:t>Ref:  A kdo se bojí vodou jít, ten podle tónu faraónů musí žít. Mává,mává nám všem svobodná zem. </a:t>
            </a:r>
          </a:p>
          <a:p>
            <a:pPr>
              <a:lnSpc>
                <a:spcPct val="80000"/>
              </a:lnSpc>
              <a:buFont typeface="Monotype Sorts" pitchFamily="2" charset="2"/>
              <a:buNone/>
              <a:defRPr/>
            </a:pPr>
            <a:endParaRPr lang="cs-CZ" sz="400" b="1">
              <a:solidFill>
                <a:srgbClr val="FFFF00"/>
              </a:solidFill>
              <a:latin typeface="Comic Sans MS" pitchFamily="66" charset="0"/>
            </a:endParaRPr>
          </a:p>
          <a:p>
            <a:pPr>
              <a:lnSpc>
                <a:spcPct val="80000"/>
              </a:lnSpc>
              <a:buFont typeface="Monotype Sorts" pitchFamily="2" charset="2"/>
              <a:buNone/>
              <a:defRPr/>
            </a:pPr>
            <a:r>
              <a:rPr lang="cs-CZ" b="1">
                <a:solidFill>
                  <a:srgbClr val="FFFFFF"/>
                </a:solidFill>
                <a:latin typeface="Comic Sans MS" pitchFamily="66" charset="0"/>
              </a:rPr>
              <a:t>Až první krůček bude jednou za námi, tak nikdo nesmí zaváhat, dát na fámy. Mává, mává nám všem svobodná zem. Pak tenhle vandr všem potomkům ukáže, že šanci má jen ten, kdo má dost kuráže. Mává, mává…  </a:t>
            </a:r>
            <a:r>
              <a:rPr lang="cs-CZ" b="1">
                <a:solidFill>
                  <a:srgbClr val="FFFF00"/>
                </a:solidFill>
                <a:latin typeface="Comic Sans MS" pitchFamily="66" charset="0"/>
              </a:rPr>
              <a:t>Ref:</a:t>
            </a:r>
          </a:p>
          <a:p>
            <a:pPr>
              <a:lnSpc>
                <a:spcPct val="80000"/>
              </a:lnSpc>
              <a:buFont typeface="Monotype Sorts" pitchFamily="2" charset="2"/>
              <a:buNone/>
              <a:defRPr/>
            </a:pPr>
            <a:endParaRPr lang="cs-CZ" sz="600" b="1">
              <a:solidFill>
                <a:srgbClr val="FFFFFF"/>
              </a:solidFill>
              <a:latin typeface="Comic Sans MS" pitchFamily="66" charset="0"/>
            </a:endParaRPr>
          </a:p>
          <a:p>
            <a:pPr>
              <a:lnSpc>
                <a:spcPct val="80000"/>
              </a:lnSpc>
              <a:buFont typeface="Monotype Sorts" pitchFamily="2" charset="2"/>
              <a:buNone/>
              <a:defRPr/>
            </a:pPr>
            <a:r>
              <a:rPr lang="cs-CZ" b="1">
                <a:solidFill>
                  <a:srgbClr val="FFFFFF"/>
                </a:solidFill>
                <a:latin typeface="Comic Sans MS" pitchFamily="66" charset="0"/>
              </a:rPr>
              <a:t>Ten starý příběh z Bible vám tu vykládám, ať každý ví, že rozhodnout se musí sám.</a:t>
            </a:r>
          </a:p>
          <a:p>
            <a:pPr>
              <a:lnSpc>
                <a:spcPct val="80000"/>
              </a:lnSpc>
              <a:buFont typeface="Monotype Sorts" pitchFamily="2" charset="2"/>
              <a:buNone/>
              <a:defRPr/>
            </a:pPr>
            <a:r>
              <a:rPr lang="cs-CZ" b="1">
                <a:solidFill>
                  <a:srgbClr val="FFFFFF"/>
                </a:solidFill>
                <a:latin typeface="Comic Sans MS" pitchFamily="66" charset="0"/>
              </a:rPr>
              <a:t>  Mává, mává nám všem svobodná zem.</a:t>
            </a:r>
          </a:p>
          <a:p>
            <a:pPr>
              <a:lnSpc>
                <a:spcPct val="80000"/>
              </a:lnSpc>
              <a:buFont typeface="Monotype Sorts" pitchFamily="2" charset="2"/>
              <a:buNone/>
              <a:defRPr/>
            </a:pPr>
            <a:endParaRPr lang="cs-CZ" b="1">
              <a:solidFill>
                <a:srgbClr val="FFFFFF"/>
              </a:solidFill>
              <a:latin typeface="Comic Sans MS" pitchFamily="66" charset="0"/>
            </a:endParaRPr>
          </a:p>
          <a:p>
            <a:pPr>
              <a:lnSpc>
                <a:spcPct val="80000"/>
              </a:lnSpc>
              <a:buFont typeface="Monotype Sorts" pitchFamily="2" charset="2"/>
              <a:buNone/>
              <a:defRPr/>
            </a:pPr>
            <a:endParaRPr lang="cs-CZ" b="1">
              <a:solidFill>
                <a:srgbClr val="FFFFFF"/>
              </a:solidFill>
              <a:latin typeface="Comic Sans MS" pitchFamily="66" charset="0"/>
            </a:endParaRPr>
          </a:p>
          <a:p>
            <a:pPr>
              <a:lnSpc>
                <a:spcPct val="80000"/>
              </a:lnSpc>
              <a:buFont typeface="Monotype Sorts" pitchFamily="2" charset="2"/>
              <a:buNone/>
              <a:defRPr/>
            </a:pPr>
            <a:endParaRPr lang="cs-CZ" b="1">
              <a:solidFill>
                <a:srgbClr val="FFFFFF"/>
              </a:solidFill>
              <a:latin typeface="Comic Sans MS" pitchFamily="66" charset="0"/>
            </a:endParaRPr>
          </a:p>
        </p:txBody>
      </p:sp>
      <p:sp>
        <p:nvSpPr>
          <p:cNvPr id="2" name="Rectangle 2">
            <a:extLst>
              <a:ext uri="{FF2B5EF4-FFF2-40B4-BE49-F238E27FC236}">
                <a16:creationId xmlns:a16="http://schemas.microsoft.com/office/drawing/2014/main" id="{701178C3-CF6A-D3FE-B6CA-3C674BB65903}"/>
              </a:ext>
            </a:extLst>
          </p:cNvPr>
          <p:cNvSpPr txBox="1">
            <a:spLocks noChangeArrowheads="1"/>
          </p:cNvSpPr>
          <p:nvPr/>
        </p:nvSpPr>
        <p:spPr bwMode="auto">
          <a:xfrm>
            <a:off x="3052235" y="-788459"/>
            <a:ext cx="9258298" cy="1295400"/>
          </a:xfrm>
          <a:prstGeom prst="rect">
            <a:avLst/>
          </a:prstGeom>
          <a:noFill/>
          <a:ln w="9525">
            <a:noFill/>
            <a:miter lim="800000"/>
            <a:headEnd/>
            <a:tailEnd/>
          </a:ln>
          <a:effectLst>
            <a:outerShdw dist="35921" dir="2700000" algn="ctr" rotWithShape="0">
              <a:srgbClr val="050705"/>
            </a:outerShdw>
          </a:effec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defRPr/>
            </a:pPr>
            <a:r>
              <a:rPr lang="cs-CZ" sz="2400" b="1" kern="0" dirty="0" err="1">
                <a:solidFill>
                  <a:srgbClr val="FFFFFF"/>
                </a:solidFill>
                <a:latin typeface="Comic Sans MS" pitchFamily="66" charset="0"/>
              </a:rPr>
              <a:t>E,A7,E,A7,E,A,E,A,E,A7,E</a:t>
            </a:r>
            <a:r>
              <a:rPr lang="cs-CZ" sz="2400" b="1" kern="0" dirty="0">
                <a:solidFill>
                  <a:srgbClr val="FFFFFF"/>
                </a:solidFill>
                <a:latin typeface="Comic Sans MS" pitchFamily="66" charset="0"/>
              </a:rPr>
              <a:t> </a:t>
            </a:r>
            <a:r>
              <a:rPr lang="cs-CZ" sz="2400" b="1" kern="0" dirty="0" err="1">
                <a:solidFill>
                  <a:srgbClr val="FFFFFF"/>
                </a:solidFill>
                <a:latin typeface="Comic Sans MS" pitchFamily="66" charset="0"/>
              </a:rPr>
              <a:t>Ref</a:t>
            </a:r>
            <a:r>
              <a:rPr lang="cs-CZ" sz="2400" b="1" kern="0" dirty="0">
                <a:solidFill>
                  <a:srgbClr val="FFFFFF"/>
                </a:solidFill>
                <a:latin typeface="Comic Sans MS" pitchFamily="66" charset="0"/>
              </a:rPr>
              <a:t>: </a:t>
            </a:r>
            <a:r>
              <a:rPr lang="cs-CZ" sz="2400" b="1" kern="0" dirty="0" err="1">
                <a:solidFill>
                  <a:srgbClr val="FFFFFF"/>
                </a:solidFill>
                <a:latin typeface="Comic Sans MS" pitchFamily="66" charset="0"/>
              </a:rPr>
              <a:t>E,H7,E</a:t>
            </a:r>
            <a:r>
              <a:rPr lang="cs-CZ" sz="2400" b="1" kern="0" dirty="0">
                <a:solidFill>
                  <a:srgbClr val="FFFFFF"/>
                </a:solidFill>
                <a:latin typeface="Comic Sans MS" pitchFamily="66" charset="0"/>
              </a:rPr>
              <a:t>, </a:t>
            </a:r>
            <a:r>
              <a:rPr lang="cs-CZ" sz="2400" b="1" kern="0" dirty="0" err="1">
                <a:solidFill>
                  <a:srgbClr val="FFFFFF"/>
                </a:solidFill>
                <a:latin typeface="Comic Sans MS" pitchFamily="66" charset="0"/>
              </a:rPr>
              <a:t>A,E,A7</a:t>
            </a:r>
            <a:r>
              <a:rPr lang="cs-CZ" sz="2400" b="1" kern="0" dirty="0">
                <a:solidFill>
                  <a:srgbClr val="FFFFFF"/>
                </a:solidFill>
                <a:latin typeface="Comic Sans MS" pitchFamily="66" charset="0"/>
              </a:rPr>
              <a:t>, </a:t>
            </a:r>
            <a:r>
              <a:rPr lang="cs-CZ" sz="2400" b="1" kern="0" dirty="0" err="1">
                <a:solidFill>
                  <a:srgbClr val="FFFFFF"/>
                </a:solidFill>
                <a:latin typeface="Comic Sans MS" pitchFamily="66" charset="0"/>
              </a:rPr>
              <a:t>E,A,E</a:t>
            </a:r>
            <a:endParaRPr lang="cs-CZ" sz="2400" b="1" kern="0" dirty="0">
              <a:solidFill>
                <a:srgbClr val="FFFFFF"/>
              </a:solidFill>
              <a:latin typeface="Comic Sans MS" pitchFamily="66" charset="0"/>
            </a:endParaRPr>
          </a:p>
        </p:txBody>
      </p:sp>
    </p:spTree>
    <p:extLst>
      <p:ext uri="{BB962C8B-B14F-4D97-AF65-F5344CB8AC3E}">
        <p14:creationId xmlns:p14="http://schemas.microsoft.com/office/powerpoint/2010/main" val="46358542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4A38BDA-A150-4F69-8775-D6C478D35966}"/>
              </a:ext>
            </a:extLst>
          </p:cNvPr>
          <p:cNvSpPr txBox="1"/>
          <p:nvPr/>
        </p:nvSpPr>
        <p:spPr>
          <a:xfrm>
            <a:off x="551384" y="980728"/>
            <a:ext cx="11139588" cy="501675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t>JEN SE DÍVEJ NA PTÁČKY, </a:t>
            </a:r>
            <a:b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br>
            <a: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t>JEJICH PŘÁNÍ BŮH ZNÁ,</a:t>
            </a:r>
            <a:b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br>
            <a: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t>TY JSI VÍC, NEŽLI ONI PRAVÍ PÁN.</a:t>
            </a:r>
            <a:b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br>
            <a: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t>Neboj se o svůj život, který Pán v rukou má</a:t>
            </a:r>
            <a:b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br>
            <a: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t>Je Tvůj Otec na nebi, rád Tě má.</a:t>
            </a:r>
            <a:r>
              <a:rPr kumimoji="0" lang="cs-CZ" sz="2000" b="1" i="0" u="none" strike="noStrike" kern="1200" cap="none" spc="0" normalizeH="0" baseline="0" noProof="0" dirty="0">
                <a:ln>
                  <a:noFill/>
                </a:ln>
                <a:solidFill>
                  <a:srgbClr val="FFFF00"/>
                </a:solidFill>
                <a:effectLst/>
                <a:uLnTx/>
                <a:uFillTx/>
                <a:latin typeface="Arial" pitchFamily="34" charset="0"/>
                <a:ea typeface="+mn-ea"/>
                <a:cs typeface="Arial"/>
              </a:rPr>
              <a:t> </a:t>
            </a:r>
            <a:b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br>
            <a:b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br>
            <a: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t>Hledej království Boží, v kterém Ježíš je Pán</a:t>
            </a:r>
            <a:b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br>
            <a: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t>u Něj máš odměnu, jsi Jeho syn.</a:t>
            </a:r>
            <a:b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br>
            <a: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t>Neboj se o svůj život, který Pán v rukou má, Je Tvůj </a:t>
            </a:r>
            <a:b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br>
            <a:r>
              <a:rPr kumimoji="0" lang="cs-CZ"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ea typeface="+mn-ea"/>
                <a:cs typeface="Arial"/>
              </a:rPr>
              <a:t>Otec na nebi, rád Tě má.</a:t>
            </a:r>
          </a:p>
        </p:txBody>
      </p:sp>
      <p:sp>
        <p:nvSpPr>
          <p:cNvPr id="3" name="TextovéPole 2">
            <a:extLst>
              <a:ext uri="{FF2B5EF4-FFF2-40B4-BE49-F238E27FC236}">
                <a16:creationId xmlns:a16="http://schemas.microsoft.com/office/drawing/2014/main" id="{24D77226-76EB-4CD1-ABAC-5BFE7D1EF6D0}"/>
              </a:ext>
            </a:extLst>
          </p:cNvPr>
          <p:cNvSpPr txBox="1"/>
          <p:nvPr/>
        </p:nvSpPr>
        <p:spPr>
          <a:xfrm>
            <a:off x="623392" y="660459"/>
            <a:ext cx="4394152"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000" b="1" i="0" u="none" strike="noStrike" kern="1200" cap="none" spc="0" normalizeH="0" baseline="0" noProof="0" dirty="0">
                <a:ln>
                  <a:noFill/>
                </a:ln>
                <a:solidFill>
                  <a:srgbClr val="FFFF00"/>
                </a:solidFill>
                <a:effectLst/>
                <a:uLnTx/>
                <a:uFillTx/>
                <a:latin typeface="Arial" pitchFamily="34" charset="0"/>
                <a:ea typeface="+mn-ea"/>
                <a:cs typeface="Arial"/>
              </a:rPr>
              <a:t>D                     G                               h</a:t>
            </a:r>
          </a:p>
        </p:txBody>
      </p:sp>
      <p:sp>
        <p:nvSpPr>
          <p:cNvPr id="8" name="TextovéPole 7">
            <a:extLst>
              <a:ext uri="{FF2B5EF4-FFF2-40B4-BE49-F238E27FC236}">
                <a16:creationId xmlns:a16="http://schemas.microsoft.com/office/drawing/2014/main" id="{9A38B0F1-8271-455D-BDA0-8E12C200CC0D}"/>
              </a:ext>
            </a:extLst>
          </p:cNvPr>
          <p:cNvSpPr txBox="1"/>
          <p:nvPr/>
        </p:nvSpPr>
        <p:spPr>
          <a:xfrm>
            <a:off x="2086495" y="1816333"/>
            <a:ext cx="6621087"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000" b="1" i="0" u="none" strike="noStrike" kern="1200" cap="none" spc="0" normalizeH="0" baseline="0" noProof="0" dirty="0">
                <a:ln>
                  <a:noFill/>
                </a:ln>
                <a:solidFill>
                  <a:srgbClr val="FFFF00"/>
                </a:solidFill>
                <a:effectLst/>
                <a:uLnTx/>
                <a:uFillTx/>
                <a:latin typeface="Arial" pitchFamily="34" charset="0"/>
                <a:ea typeface="+mn-ea"/>
                <a:cs typeface="Arial"/>
              </a:rPr>
              <a:t>C                                    G                                D                                              </a:t>
            </a:r>
          </a:p>
        </p:txBody>
      </p:sp>
      <p:sp>
        <p:nvSpPr>
          <p:cNvPr id="4" name="TextovéPole 3">
            <a:extLst>
              <a:ext uri="{FF2B5EF4-FFF2-40B4-BE49-F238E27FC236}">
                <a16:creationId xmlns:a16="http://schemas.microsoft.com/office/drawing/2014/main" id="{0877B774-532A-D292-CA07-3D6FA6C1C0A1}"/>
              </a:ext>
            </a:extLst>
          </p:cNvPr>
          <p:cNvSpPr txBox="1"/>
          <p:nvPr/>
        </p:nvSpPr>
        <p:spPr>
          <a:xfrm>
            <a:off x="2147393" y="1380838"/>
            <a:ext cx="4660250"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000" b="1" i="0" u="none" strike="noStrike" kern="1200" cap="none" spc="0" normalizeH="0" baseline="0" noProof="0" dirty="0">
                <a:ln>
                  <a:noFill/>
                </a:ln>
                <a:solidFill>
                  <a:srgbClr val="FFFF00"/>
                </a:solidFill>
                <a:effectLst/>
                <a:uLnTx/>
                <a:uFillTx/>
                <a:latin typeface="Arial" pitchFamily="34" charset="0"/>
                <a:ea typeface="+mn-ea"/>
                <a:cs typeface="Arial"/>
              </a:rPr>
              <a:t>C                                 G                        </a:t>
            </a:r>
          </a:p>
        </p:txBody>
      </p:sp>
      <p:sp>
        <p:nvSpPr>
          <p:cNvPr id="9" name="TextovéPole 8">
            <a:extLst>
              <a:ext uri="{FF2B5EF4-FFF2-40B4-BE49-F238E27FC236}">
                <a16:creationId xmlns:a16="http://schemas.microsoft.com/office/drawing/2014/main" id="{E27E8339-1786-C7CD-2E55-9CC5687C2075}"/>
              </a:ext>
            </a:extLst>
          </p:cNvPr>
          <p:cNvSpPr txBox="1"/>
          <p:nvPr/>
        </p:nvSpPr>
        <p:spPr>
          <a:xfrm>
            <a:off x="871387" y="2336657"/>
            <a:ext cx="9103885"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000" b="1" i="0" u="none" strike="noStrike" kern="1200" cap="none" spc="0" normalizeH="0" baseline="0" noProof="0" dirty="0">
                <a:ln>
                  <a:noFill/>
                </a:ln>
                <a:solidFill>
                  <a:srgbClr val="FFFF00"/>
                </a:solidFill>
                <a:effectLst/>
                <a:uLnTx/>
                <a:uFillTx/>
                <a:latin typeface="Arial" pitchFamily="34" charset="0"/>
                <a:ea typeface="+mn-ea"/>
                <a:cs typeface="Arial"/>
              </a:rPr>
              <a:t>D              G                      h                                                                    G</a:t>
            </a:r>
          </a:p>
        </p:txBody>
      </p:sp>
      <p:sp>
        <p:nvSpPr>
          <p:cNvPr id="10" name="TextovéPole 9">
            <a:extLst>
              <a:ext uri="{FF2B5EF4-FFF2-40B4-BE49-F238E27FC236}">
                <a16:creationId xmlns:a16="http://schemas.microsoft.com/office/drawing/2014/main" id="{8E59215F-E8A2-B54D-D304-DD6F441B4664}"/>
              </a:ext>
            </a:extLst>
          </p:cNvPr>
          <p:cNvSpPr txBox="1"/>
          <p:nvPr/>
        </p:nvSpPr>
        <p:spPr>
          <a:xfrm>
            <a:off x="2086494" y="2851993"/>
            <a:ext cx="6621087"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000" b="1" i="0" u="none" strike="noStrike" kern="1200" cap="none" spc="0" normalizeH="0" baseline="0" noProof="0" dirty="0">
                <a:ln>
                  <a:noFill/>
                </a:ln>
                <a:solidFill>
                  <a:srgbClr val="FFFF00"/>
                </a:solidFill>
                <a:effectLst/>
                <a:uLnTx/>
                <a:uFillTx/>
                <a:latin typeface="Arial" pitchFamily="34" charset="0"/>
                <a:ea typeface="+mn-ea"/>
                <a:cs typeface="Arial"/>
              </a:rPr>
              <a:t>C                          G             D                  G                                                         </a:t>
            </a:r>
          </a:p>
        </p:txBody>
      </p:sp>
      <p:sp>
        <p:nvSpPr>
          <p:cNvPr id="6" name="TextovéPole 5">
            <a:extLst>
              <a:ext uri="{FF2B5EF4-FFF2-40B4-BE49-F238E27FC236}">
                <a16:creationId xmlns:a16="http://schemas.microsoft.com/office/drawing/2014/main" id="{5336BC2C-0D5C-E652-2A78-754C1C0BB98D}"/>
              </a:ext>
            </a:extLst>
          </p:cNvPr>
          <p:cNvSpPr txBox="1"/>
          <p:nvPr/>
        </p:nvSpPr>
        <p:spPr>
          <a:xfrm>
            <a:off x="6240016" y="2367435"/>
            <a:ext cx="383704"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800" b="1" i="0" u="none" strike="noStrike" kern="1200" cap="none" spc="0" normalizeH="0" baseline="0" noProof="0" dirty="0">
                <a:ln>
                  <a:noFill/>
                </a:ln>
                <a:solidFill>
                  <a:srgbClr val="FFFF00"/>
                </a:solidFill>
                <a:effectLst/>
                <a:uLnTx/>
                <a:uFillTx/>
                <a:latin typeface="Arial" pitchFamily="34" charset="0"/>
                <a:ea typeface="+mn-ea"/>
                <a:cs typeface="Arial"/>
              </a:rPr>
              <a:t>C</a:t>
            </a:r>
            <a:endParaRPr kumimoji="0" lang="es-CO" sz="1800" b="0" i="0" u="none" strike="noStrike" kern="1200" cap="none" spc="0" normalizeH="0" baseline="0" noProof="0" dirty="0">
              <a:ln>
                <a:noFill/>
              </a:ln>
              <a:solidFill>
                <a:srgbClr val="000000"/>
              </a:solidFill>
              <a:effectLst/>
              <a:uLnTx/>
              <a:uFillTx/>
              <a:latin typeface="Arial" pitchFamily="34" charset="0"/>
              <a:ea typeface="+mn-ea"/>
              <a:cs typeface="Arial"/>
            </a:endParaRPr>
          </a:p>
        </p:txBody>
      </p:sp>
    </p:spTree>
    <p:extLst>
      <p:ext uri="{BB962C8B-B14F-4D97-AF65-F5344CB8AC3E}">
        <p14:creationId xmlns:p14="http://schemas.microsoft.com/office/powerpoint/2010/main" val="1973927162"/>
      </p:ext>
    </p:extLst>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dpis 1"/>
          <p:cNvSpPr>
            <a:spLocks noGrp="1"/>
          </p:cNvSpPr>
          <p:nvPr>
            <p:ph type="title"/>
          </p:nvPr>
        </p:nvSpPr>
        <p:spPr/>
        <p:txBody>
          <a:bodyPr/>
          <a:lstStyle/>
          <a:p>
            <a:endParaRPr lang="cs-CZ"/>
          </a:p>
        </p:txBody>
      </p:sp>
      <p:sp>
        <p:nvSpPr>
          <p:cNvPr id="101379" name="Zástupný symbol pro obsah 2"/>
          <p:cNvSpPr>
            <a:spLocks noGrp="1"/>
          </p:cNvSpPr>
          <p:nvPr>
            <p:ph idx="1"/>
          </p:nvPr>
        </p:nvSpPr>
        <p:spPr/>
        <p:txBody>
          <a:bodyPr/>
          <a:lstStyle/>
          <a:p>
            <a:endParaRPr lang="cs-CZ" dirty="0"/>
          </a:p>
        </p:txBody>
      </p:sp>
      <p:pic>
        <p:nvPicPr>
          <p:cNvPr id="4" name="Obrázek 3" descr="worship.bmp"/>
          <p:cNvPicPr>
            <a:picLocks noChangeAspect="1"/>
          </p:cNvPicPr>
          <p:nvPr/>
        </p:nvPicPr>
        <p:blipFill>
          <a:blip r:embed="rId2" cstate="print">
            <a:duotone>
              <a:prstClr val="black"/>
              <a:srgbClr val="FF3300">
                <a:tint val="45000"/>
                <a:satMod val="400000"/>
              </a:srgbClr>
            </a:duotone>
          </a:blip>
          <a:stretch>
            <a:fillRect/>
          </a:stretch>
        </p:blipFill>
        <p:spPr>
          <a:xfrm>
            <a:off x="119336" y="0"/>
            <a:ext cx="12025336" cy="6858000"/>
          </a:xfrm>
          <a:prstGeom prst="rect">
            <a:avLst/>
          </a:prstGeom>
        </p:spPr>
      </p:pic>
      <p:sp>
        <p:nvSpPr>
          <p:cNvPr id="5" name="TextovéPole 4"/>
          <p:cNvSpPr txBox="1"/>
          <p:nvPr/>
        </p:nvSpPr>
        <p:spPr>
          <a:xfrm>
            <a:off x="119336" y="834973"/>
            <a:ext cx="12025336" cy="5847755"/>
          </a:xfrm>
          <a:prstGeom prst="rect">
            <a:avLst/>
          </a:prstGeom>
          <a:noFill/>
        </p:spPr>
        <p:txBody>
          <a:bodyPr wrap="square">
            <a:spAutoFit/>
          </a:bodyPr>
          <a:lstStyle/>
          <a:p>
            <a:pPr eaLnBrk="0" hangingPunct="0">
              <a:defRPr/>
            </a:pPr>
            <a:r>
              <a:rPr lang="cs-CZ" sz="3000" dirty="0">
                <a:solidFill>
                  <a:srgbClr val="FFFFFF"/>
                </a:solidFill>
                <a:effectLst>
                  <a:glow rad="139700">
                    <a:srgbClr val="FFFFFF">
                      <a:satMod val="175000"/>
                      <a:alpha val="40000"/>
                    </a:srgbClr>
                  </a:glow>
                </a:effectLst>
                <a:latin typeface="Verdana" pitchFamily="34" charset="0"/>
                <a:ea typeface="Verdana" pitchFamily="34" charset="0"/>
                <a:cs typeface="Verdana" pitchFamily="34" charset="0"/>
              </a:rPr>
              <a:t>1. Světem běžím dál jen s Tebou, věčný Pane můj, na cestu mi svítí slovo Tvé. Pokrm můj a nápoj je vždy konat vůli Tvou, zbraní mou je svaté jméno Tvé</a:t>
            </a:r>
          </a:p>
          <a:p>
            <a:pPr eaLnBrk="0" hangingPunct="0">
              <a:defRPr/>
            </a:pPr>
            <a:r>
              <a:rPr lang="cs-CZ" sz="3000" dirty="0">
                <a:solidFill>
                  <a:srgbClr val="FFFFFF"/>
                </a:solidFill>
                <a:effectLst>
                  <a:glow rad="139700">
                    <a:srgbClr val="FFFFFF">
                      <a:satMod val="175000"/>
                      <a:alpha val="40000"/>
                    </a:srgbClr>
                  </a:glow>
                </a:effectLst>
                <a:latin typeface="Verdana" pitchFamily="34" charset="0"/>
                <a:ea typeface="Verdana" pitchFamily="34" charset="0"/>
                <a:cs typeface="Verdana" pitchFamily="34" charset="0"/>
              </a:rPr>
              <a:t>  </a:t>
            </a:r>
            <a:r>
              <a:rPr lang="cs-CZ" sz="3000" dirty="0" err="1">
                <a:solidFill>
                  <a:srgbClr val="FFFF00"/>
                </a:solidFill>
                <a:effectLst>
                  <a:glow rad="139700">
                    <a:srgbClr val="FFFFFF">
                      <a:satMod val="175000"/>
                      <a:alpha val="40000"/>
                    </a:srgbClr>
                  </a:glow>
                </a:effectLst>
                <a:latin typeface="Verdana" pitchFamily="34" charset="0"/>
                <a:ea typeface="Verdana" pitchFamily="34" charset="0"/>
                <a:cs typeface="Verdana" pitchFamily="34" charset="0"/>
              </a:rPr>
              <a:t>Ref</a:t>
            </a:r>
            <a:r>
              <a:rPr lang="cs-CZ" sz="3000" dirty="0">
                <a:solidFill>
                  <a:srgbClr val="FFFF00"/>
                </a:solidFill>
                <a:effectLst>
                  <a:glow rad="139700">
                    <a:srgbClr val="FFFFFF">
                      <a:satMod val="175000"/>
                      <a:alpha val="40000"/>
                    </a:srgbClr>
                  </a:glow>
                </a:effectLst>
                <a:latin typeface="Verdana" pitchFamily="34" charset="0"/>
                <a:ea typeface="Verdana" pitchFamily="34" charset="0"/>
                <a:cs typeface="Verdana" pitchFamily="34" charset="0"/>
              </a:rPr>
              <a:t>: Já nemohu říct, že bys mi někdy něco vzal,   </a:t>
            </a:r>
            <a:br>
              <a:rPr lang="cs-CZ" sz="3000" dirty="0">
                <a:solidFill>
                  <a:srgbClr val="FFFF00"/>
                </a:solidFill>
                <a:effectLst>
                  <a:glow rad="139700">
                    <a:srgbClr val="FFFFFF">
                      <a:satMod val="175000"/>
                      <a:alpha val="40000"/>
                    </a:srgbClr>
                  </a:glow>
                </a:effectLst>
                <a:latin typeface="Verdana" pitchFamily="34" charset="0"/>
                <a:ea typeface="Verdana" pitchFamily="34" charset="0"/>
                <a:cs typeface="Verdana" pitchFamily="34" charset="0"/>
              </a:rPr>
            </a:br>
            <a:r>
              <a:rPr lang="cs-CZ" sz="3000" dirty="0">
                <a:solidFill>
                  <a:srgbClr val="FFFF00"/>
                </a:solidFill>
                <a:effectLst>
                  <a:glow rad="139700">
                    <a:srgbClr val="FFFFFF">
                      <a:satMod val="175000"/>
                      <a:alpha val="40000"/>
                    </a:srgbClr>
                  </a:glow>
                </a:effectLst>
                <a:latin typeface="Verdana" pitchFamily="34" charset="0"/>
                <a:ea typeface="Verdana" pitchFamily="34" charset="0"/>
                <a:cs typeface="Verdana" pitchFamily="34" charset="0"/>
              </a:rPr>
              <a:t>vždyť všechno co mám, je vlastně Tvé,já  mohu jen říct, že mi dáváš stále víc nekonečné lásky nezměrné.</a:t>
            </a:r>
          </a:p>
          <a:p>
            <a:pPr eaLnBrk="0" hangingPunct="0">
              <a:defRPr/>
            </a:pPr>
            <a:r>
              <a:rPr lang="cs-CZ" sz="3000" dirty="0">
                <a:solidFill>
                  <a:srgbClr val="FFFFFF"/>
                </a:solidFill>
                <a:effectLst>
                  <a:glow rad="139700">
                    <a:srgbClr val="FFFFFF">
                      <a:satMod val="175000"/>
                      <a:alpha val="40000"/>
                    </a:srgbClr>
                  </a:glow>
                </a:effectLst>
                <a:latin typeface="Verdana" pitchFamily="34" charset="0"/>
                <a:ea typeface="Verdana" pitchFamily="34" charset="0"/>
                <a:cs typeface="Verdana" pitchFamily="34" charset="0"/>
              </a:rPr>
              <a:t>2. Šťasten běžím dál, když slunce svítí nad hlavou, s vírou běžím dál, když přijde </a:t>
            </a:r>
            <a:r>
              <a:rPr lang="cs-CZ" sz="3000" dirty="0" err="1">
                <a:solidFill>
                  <a:srgbClr val="FFFFFF"/>
                </a:solidFill>
                <a:effectLst>
                  <a:glow rad="139700">
                    <a:srgbClr val="FFFFFF">
                      <a:satMod val="175000"/>
                      <a:alpha val="40000"/>
                    </a:srgbClr>
                  </a:glow>
                </a:effectLst>
                <a:latin typeface="Verdana" pitchFamily="34" charset="0"/>
                <a:ea typeface="Verdana" pitchFamily="34" charset="0"/>
                <a:cs typeface="Verdana" pitchFamily="34" charset="0"/>
              </a:rPr>
              <a:t>mrak.Kam</a:t>
            </a:r>
            <a:r>
              <a:rPr lang="cs-CZ" sz="3000" dirty="0">
                <a:solidFill>
                  <a:srgbClr val="FFFFFF"/>
                </a:solidFill>
                <a:effectLst>
                  <a:glow rad="139700">
                    <a:srgbClr val="FFFFFF">
                      <a:satMod val="175000"/>
                      <a:alpha val="40000"/>
                    </a:srgbClr>
                  </a:glow>
                </a:effectLst>
                <a:latin typeface="Verdana" pitchFamily="34" charset="0"/>
                <a:ea typeface="Verdana" pitchFamily="34" charset="0"/>
                <a:cs typeface="Verdana" pitchFamily="34" charset="0"/>
              </a:rPr>
              <a:t> bych jinam šel, když znám teď cestu za tebou, v lásce Tvé jsem svobodný jak pták.</a:t>
            </a:r>
            <a:br>
              <a:rPr lang="cs-CZ" sz="3000" dirty="0">
                <a:solidFill>
                  <a:srgbClr val="FFFFFF"/>
                </a:solidFill>
                <a:effectLst>
                  <a:glow rad="139700">
                    <a:srgbClr val="FFFFFF">
                      <a:satMod val="175000"/>
                      <a:alpha val="40000"/>
                    </a:srgbClr>
                  </a:glow>
                </a:effectLst>
                <a:latin typeface="Verdana" pitchFamily="34" charset="0"/>
                <a:ea typeface="Verdana" pitchFamily="34" charset="0"/>
                <a:cs typeface="Verdana" pitchFamily="34" charset="0"/>
              </a:rPr>
            </a:br>
            <a:r>
              <a:rPr lang="cs-CZ" sz="1200" dirty="0">
                <a:solidFill>
                  <a:srgbClr val="FF0000"/>
                </a:solidFill>
                <a:effectLst>
                  <a:glow rad="139700">
                    <a:srgbClr val="FFFFFF">
                      <a:satMod val="175000"/>
                      <a:alpha val="40000"/>
                    </a:srgbClr>
                  </a:glow>
                </a:effectLst>
                <a:latin typeface="Verdana" pitchFamily="34" charset="0"/>
                <a:ea typeface="Verdana" pitchFamily="34" charset="0"/>
                <a:cs typeface="Verdana" pitchFamily="34" charset="0"/>
              </a:rPr>
              <a:t>.</a:t>
            </a:r>
            <a:endParaRPr lang="cs-CZ" sz="3000" dirty="0">
              <a:solidFill>
                <a:srgbClr val="FF0000"/>
              </a:solidFill>
              <a:effectLst>
                <a:glow rad="139700">
                  <a:srgbClr val="FFFFFF">
                    <a:satMod val="175000"/>
                    <a:alpha val="40000"/>
                  </a:srgbClr>
                </a:glow>
              </a:effectLst>
              <a:latin typeface="Verdana" pitchFamily="34" charset="0"/>
              <a:ea typeface="Verdana" pitchFamily="34" charset="0"/>
              <a:cs typeface="Verdana" pitchFamily="34" charset="0"/>
            </a:endParaRPr>
          </a:p>
          <a:p>
            <a:pPr eaLnBrk="0" hangingPunct="0">
              <a:defRPr/>
            </a:pPr>
            <a:r>
              <a:rPr lang="cs-CZ" sz="3000" dirty="0">
                <a:solidFill>
                  <a:srgbClr val="FFFFFF"/>
                </a:solidFill>
                <a:effectLst>
                  <a:glow rad="139700">
                    <a:srgbClr val="FFFFFF">
                      <a:satMod val="175000"/>
                      <a:alpha val="40000"/>
                    </a:srgbClr>
                  </a:glow>
                </a:effectLst>
                <a:latin typeface="Verdana" pitchFamily="34" charset="0"/>
                <a:ea typeface="Verdana" pitchFamily="34" charset="0"/>
                <a:cs typeface="Verdana" pitchFamily="34" charset="0"/>
              </a:rPr>
              <a:t>3. A tak běžím dál jen s Tebou, věčný Pane </a:t>
            </a:r>
            <a:r>
              <a:rPr lang="cs-CZ" sz="3000" dirty="0" err="1">
                <a:solidFill>
                  <a:srgbClr val="FFFFFF"/>
                </a:solidFill>
                <a:effectLst>
                  <a:glow rad="139700">
                    <a:srgbClr val="FFFFFF">
                      <a:satMod val="175000"/>
                      <a:alpha val="40000"/>
                    </a:srgbClr>
                  </a:glow>
                </a:effectLst>
                <a:latin typeface="Verdana" pitchFamily="34" charset="0"/>
                <a:ea typeface="Verdana" pitchFamily="34" charset="0"/>
                <a:cs typeface="Verdana" pitchFamily="34" charset="0"/>
              </a:rPr>
              <a:t>můj,na</a:t>
            </a:r>
            <a:r>
              <a:rPr lang="cs-CZ" sz="3000" dirty="0">
                <a:solidFill>
                  <a:srgbClr val="FFFFFF"/>
                </a:solidFill>
                <a:effectLst>
                  <a:glow rad="139700">
                    <a:srgbClr val="FFFFFF">
                      <a:satMod val="175000"/>
                      <a:alpha val="40000"/>
                    </a:srgbClr>
                  </a:glow>
                </a:effectLst>
                <a:latin typeface="Verdana" pitchFamily="34" charset="0"/>
                <a:ea typeface="Verdana" pitchFamily="34" charset="0"/>
                <a:cs typeface="Verdana" pitchFamily="34" charset="0"/>
              </a:rPr>
              <a:t> cestu mi svítí slovo Tvé, srdce chválí ústa  slaví tebe, Pane můj, s Tebou život nikdy nezšedne</a:t>
            </a:r>
          </a:p>
        </p:txBody>
      </p:sp>
      <p:sp>
        <p:nvSpPr>
          <p:cNvPr id="6" name="TextovéPole 5"/>
          <p:cNvSpPr txBox="1"/>
          <p:nvPr/>
        </p:nvSpPr>
        <p:spPr>
          <a:xfrm>
            <a:off x="1524000" y="188641"/>
            <a:ext cx="5400600" cy="646331"/>
          </a:xfrm>
          <a:prstGeom prst="rect">
            <a:avLst/>
          </a:prstGeom>
          <a:noFill/>
        </p:spPr>
        <p:txBody>
          <a:bodyPr wrap="square">
            <a:spAutoFit/>
            <a:scene3d>
              <a:camera prst="orthographicFront"/>
              <a:lightRig rig="soft" dir="t">
                <a:rot lat="0" lon="0" rev="10800000"/>
              </a:lightRig>
            </a:scene3d>
            <a:sp3d>
              <a:bevelT w="27940" h="12700"/>
              <a:contourClr>
                <a:srgbClr val="DDDDDD"/>
              </a:contourClr>
            </a:sp3d>
          </a:bodyPr>
          <a:lstStyle/>
          <a:p>
            <a:pPr eaLnBrk="0" hangingPunct="0">
              <a:defRPr/>
            </a:pPr>
            <a:r>
              <a:rPr lang="cs-CZ" sz="3600" b="1" spc="150" dirty="0">
                <a:ln w="11430">
                  <a:noFill/>
                </a:ln>
                <a:solidFill>
                  <a:srgbClr val="FFFFFF"/>
                </a:solidFill>
                <a:effectLst>
                  <a:glow rad="228600">
                    <a:srgbClr val="FFFFFF">
                      <a:satMod val="175000"/>
                      <a:alpha val="40000"/>
                    </a:srgbClr>
                  </a:glow>
                  <a:outerShdw blurRad="25400" algn="tl" rotWithShape="0">
                    <a:srgbClr val="000000">
                      <a:alpha val="43000"/>
                    </a:srgbClr>
                  </a:outerShdw>
                </a:effectLst>
                <a:latin typeface="Verdana" pitchFamily="34" charset="0"/>
                <a:ea typeface="Verdana" pitchFamily="34" charset="0"/>
                <a:cs typeface="Verdana" pitchFamily="34" charset="0"/>
              </a:rPr>
              <a:t> Světem běžím dál</a:t>
            </a:r>
          </a:p>
        </p:txBody>
      </p:sp>
      <p:sp>
        <p:nvSpPr>
          <p:cNvPr id="7" name="TextovéPole 6"/>
          <p:cNvSpPr txBox="1"/>
          <p:nvPr/>
        </p:nvSpPr>
        <p:spPr>
          <a:xfrm>
            <a:off x="6888088" y="188640"/>
            <a:ext cx="4248472" cy="923330"/>
          </a:xfrm>
          <a:prstGeom prst="rect">
            <a:avLst/>
          </a:prstGeom>
          <a:noFill/>
        </p:spPr>
        <p:txBody>
          <a:bodyPr wrap="square" rtlCol="0">
            <a:spAutoFit/>
          </a:bodyPr>
          <a:lstStyle/>
          <a:p>
            <a:pPr>
              <a:defRPr/>
            </a:pPr>
            <a:r>
              <a:rPr lang="cs-CZ" dirty="0">
                <a:solidFill>
                  <a:srgbClr val="FFFFFF"/>
                </a:solidFill>
                <a:effectLst>
                  <a:glow rad="139700">
                    <a:srgbClr val="FFFFFF">
                      <a:satMod val="175000"/>
                      <a:alpha val="40000"/>
                    </a:srgbClr>
                  </a:glow>
                </a:effectLst>
                <a:latin typeface="Verdana" pitchFamily="34" charset="0"/>
                <a:ea typeface="Verdana" pitchFamily="34" charset="0"/>
                <a:cs typeface="Verdana" pitchFamily="34" charset="0"/>
              </a:rPr>
              <a:t>F,G,C,a,F,G,C   F G,C,a,d,G,C   </a:t>
            </a:r>
            <a:br>
              <a:rPr lang="cs-CZ" dirty="0">
                <a:solidFill>
                  <a:srgbClr val="FFFFFF"/>
                </a:solidFill>
                <a:effectLst>
                  <a:glow rad="139700">
                    <a:srgbClr val="FFFFFF">
                      <a:satMod val="175000"/>
                      <a:alpha val="40000"/>
                    </a:srgbClr>
                  </a:glow>
                </a:effectLst>
                <a:latin typeface="Verdana" pitchFamily="34" charset="0"/>
                <a:ea typeface="Verdana" pitchFamily="34" charset="0"/>
                <a:cs typeface="Verdana" pitchFamily="34" charset="0"/>
              </a:rPr>
            </a:br>
            <a:r>
              <a:rPr lang="cs-CZ" dirty="0" err="1">
                <a:solidFill>
                  <a:srgbClr val="FFFFFF"/>
                </a:solidFill>
                <a:effectLst>
                  <a:glow rad="139700">
                    <a:srgbClr val="FFFFFF">
                      <a:satMod val="175000"/>
                      <a:alpha val="40000"/>
                    </a:srgbClr>
                  </a:glow>
                </a:effectLst>
                <a:latin typeface="Verdana" pitchFamily="34" charset="0"/>
                <a:ea typeface="Verdana" pitchFamily="34" charset="0"/>
                <a:cs typeface="Verdana" pitchFamily="34" charset="0"/>
              </a:rPr>
              <a:t>ref</a:t>
            </a:r>
            <a:r>
              <a:rPr lang="cs-CZ" dirty="0">
                <a:solidFill>
                  <a:srgbClr val="FFFFFF"/>
                </a:solidFill>
                <a:effectLst>
                  <a:glow rad="139700">
                    <a:srgbClr val="FFFFFF">
                      <a:satMod val="175000"/>
                      <a:alpha val="40000"/>
                    </a:srgbClr>
                  </a:glow>
                </a:effectLst>
                <a:latin typeface="Verdana" pitchFamily="34" charset="0"/>
                <a:ea typeface="Verdana" pitchFamily="34" charset="0"/>
                <a:cs typeface="Verdana" pitchFamily="34" charset="0"/>
              </a:rPr>
              <a:t>. F,G,C,a,F,G,C,F,G,C,a,F,G,C</a:t>
            </a:r>
          </a:p>
          <a:p>
            <a:pPr>
              <a:defRPr/>
            </a:pPr>
            <a:endParaRPr lang="cs-CZ" dirty="0">
              <a:solidFill>
                <a:srgbClr val="000000"/>
              </a:solidFill>
            </a:endParaRPr>
          </a:p>
        </p:txBody>
      </p:sp>
    </p:spTree>
    <p:extLst>
      <p:ext uri="{BB962C8B-B14F-4D97-AF65-F5344CB8AC3E}">
        <p14:creationId xmlns:p14="http://schemas.microsoft.com/office/powerpoint/2010/main" val="1827531900"/>
      </p:ext>
    </p:extLst>
  </p:cSld>
  <p:clrMapOvr>
    <a:masterClrMapping/>
  </p:clrMapOvr>
  <p:transition spd="slow">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955D98E-809B-DE92-77F0-54A15A7C8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0"/>
            <a:ext cx="12144672" cy="6858000"/>
          </a:xfrm>
          <a:prstGeom prst="rect">
            <a:avLst/>
          </a:prstGeom>
        </p:spPr>
      </p:pic>
    </p:spTree>
    <p:extLst>
      <p:ext uri="{BB962C8B-B14F-4D97-AF65-F5344CB8AC3E}">
        <p14:creationId xmlns:p14="http://schemas.microsoft.com/office/powerpoint/2010/main" val="511144248"/>
      </p:ext>
    </p:extLst>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F01A0-C4D4-940F-005E-06DF02F139A9}"/>
            </a:ext>
          </a:extLst>
        </p:cNvPr>
        <p:cNvGrpSpPr/>
        <p:nvPr/>
      </p:nvGrpSpPr>
      <p:grpSpPr>
        <a:xfrm>
          <a:off x="0" y="0"/>
          <a:ext cx="0" cy="0"/>
          <a:chOff x="0" y="0"/>
          <a:chExt cx="0" cy="0"/>
        </a:xfrm>
      </p:grpSpPr>
      <p:pic>
        <p:nvPicPr>
          <p:cNvPr id="22" name="Picture 21" descr=" Desktop Wallpapers · Gallery · Nature &#10; Birdie choirboy">
            <a:extLst>
              <a:ext uri="{FF2B5EF4-FFF2-40B4-BE49-F238E27FC236}">
                <a16:creationId xmlns:a16="http://schemas.microsoft.com/office/drawing/2014/main" id="{C50DAD36-1F0C-A3DE-D2A9-02EC572865BA}"/>
              </a:ext>
            </a:extLst>
          </p:cNvPr>
          <p:cNvPicPr>
            <a:picLocks noChangeAspect="1" noChangeArrowheads="1"/>
          </p:cNvPicPr>
          <p:nvPr/>
        </p:nvPicPr>
        <p:blipFill>
          <a:blip r:embed="rId3" cstate="print"/>
          <a:srcRect t="2852" r="32482"/>
          <a:stretch/>
        </p:blipFill>
        <p:spPr bwMode="auto">
          <a:xfrm>
            <a:off x="23883" y="0"/>
            <a:ext cx="12168118" cy="6986265"/>
          </a:xfrm>
          <a:prstGeom prst="rect">
            <a:avLst/>
          </a:prstGeom>
          <a:noFill/>
          <a:ln w="9525">
            <a:noFill/>
            <a:miter lim="800000"/>
            <a:headEnd/>
            <a:tailEnd/>
          </a:ln>
        </p:spPr>
      </p:pic>
      <p:sp>
        <p:nvSpPr>
          <p:cNvPr id="104451" name="Rectangle 1">
            <a:extLst>
              <a:ext uri="{FF2B5EF4-FFF2-40B4-BE49-F238E27FC236}">
                <a16:creationId xmlns:a16="http://schemas.microsoft.com/office/drawing/2014/main" id="{9A9D5289-CFB8-A22F-77A4-662C7B7E4860}"/>
              </a:ext>
            </a:extLst>
          </p:cNvPr>
          <p:cNvSpPr>
            <a:spLocks noChangeArrowheads="1"/>
          </p:cNvSpPr>
          <p:nvPr/>
        </p:nvSpPr>
        <p:spPr bwMode="auto">
          <a:xfrm>
            <a:off x="94163" y="745843"/>
            <a:ext cx="12097837" cy="5693866"/>
          </a:xfrm>
          <a:prstGeom prst="rect">
            <a:avLst/>
          </a:prstGeom>
          <a:noFill/>
          <a:ln w="9525">
            <a:noFill/>
            <a:miter lim="800000"/>
            <a:headEnd/>
            <a:tailEnd/>
          </a:ln>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36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1. Jednou </a:t>
            </a:r>
            <a:r>
              <a:rPr kumimoji="0" lang="cs-CZ" sz="3600" b="1" i="0" u="none" strike="noStrike" kern="1200" cap="none" spc="0" normalizeH="0" baseline="0" noProof="0" dirty="0" err="1">
                <a:ln>
                  <a:noFill/>
                </a:ln>
                <a:solidFill>
                  <a:srgbClr val="000000"/>
                </a:solidFill>
                <a:effectLst/>
                <a:uLnTx/>
                <a:uFillTx/>
                <a:latin typeface="Calibri" pitchFamily="34" charset="0"/>
                <a:ea typeface="Times New Roman" pitchFamily="18" charset="0"/>
                <a:cs typeface="Calibri" pitchFamily="34" charset="0"/>
              </a:rPr>
              <a:t>budem</a:t>
            </a:r>
            <a:r>
              <a:rPr kumimoji="0" lang="cs-CZ" sz="36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 dál 2x, jednou </a:t>
            </a:r>
            <a:r>
              <a:rPr kumimoji="0" lang="cs-CZ" sz="3600" b="1" i="0" u="none" strike="noStrike" kern="1200" cap="none" spc="0" normalizeH="0" baseline="0" noProof="0" dirty="0" err="1">
                <a:ln>
                  <a:noFill/>
                </a:ln>
                <a:solidFill>
                  <a:srgbClr val="000000"/>
                </a:solidFill>
                <a:effectLst/>
                <a:uLnTx/>
                <a:uFillTx/>
                <a:latin typeface="Calibri" pitchFamily="34" charset="0"/>
                <a:ea typeface="Times New Roman" pitchFamily="18" charset="0"/>
                <a:cs typeface="Calibri" pitchFamily="34" charset="0"/>
              </a:rPr>
              <a:t>budem</a:t>
            </a:r>
            <a:r>
              <a:rPr kumimoji="0" lang="cs-CZ" sz="36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 dál, já vím.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3600" b="1" i="0" u="none" strike="noStrike" kern="1200" cap="none" spc="0" normalizeH="0" baseline="0" noProof="0" dirty="0">
                <a:ln>
                  <a:noFill/>
                </a:ln>
                <a:solidFill>
                  <a:srgbClr val="CC3300"/>
                </a:solidFill>
                <a:effectLst/>
                <a:uLnTx/>
                <a:uFillTx/>
                <a:latin typeface="Calibri" pitchFamily="34" charset="0"/>
                <a:ea typeface="Times New Roman" pitchFamily="18" charset="0"/>
                <a:cs typeface="Calibri" pitchFamily="34" charset="0"/>
              </a:rPr>
              <a:t>R.: Jen víru mít, doufat a jít, jednou </a:t>
            </a:r>
            <a:r>
              <a:rPr kumimoji="0" lang="cs-CZ" sz="3600" b="1" i="0" u="none" strike="noStrike" kern="1200" cap="none" spc="0" normalizeH="0" baseline="0" noProof="0" dirty="0" err="1">
                <a:ln>
                  <a:noFill/>
                </a:ln>
                <a:solidFill>
                  <a:srgbClr val="CC3300"/>
                </a:solidFill>
                <a:effectLst/>
                <a:uLnTx/>
                <a:uFillTx/>
                <a:latin typeface="Calibri" pitchFamily="34" charset="0"/>
                <a:ea typeface="Times New Roman" pitchFamily="18" charset="0"/>
                <a:cs typeface="Calibri" pitchFamily="34" charset="0"/>
              </a:rPr>
              <a:t>budem</a:t>
            </a:r>
            <a:r>
              <a:rPr kumimoji="0" lang="cs-CZ" sz="3600" b="1" i="0" u="none" strike="noStrike" kern="1200" cap="none" spc="0" normalizeH="0" baseline="0" noProof="0" dirty="0">
                <a:ln>
                  <a:noFill/>
                </a:ln>
                <a:solidFill>
                  <a:srgbClr val="CC3300"/>
                </a:solidFill>
                <a:effectLst/>
                <a:uLnTx/>
                <a:uFillTx/>
                <a:latin typeface="Calibri" pitchFamily="34" charset="0"/>
                <a:ea typeface="Times New Roman" pitchFamily="18" charset="0"/>
                <a:cs typeface="Calibri" pitchFamily="34" charset="0"/>
              </a:rPr>
              <a:t> dál, já vím.</a:t>
            </a:r>
            <a:br>
              <a:rPr kumimoji="0" lang="cs-CZ" sz="3600" b="1" i="0" u="none" strike="noStrike" kern="1200" cap="none" spc="0" normalizeH="0" baseline="0" noProof="0" dirty="0">
                <a:ln>
                  <a:noFill/>
                </a:ln>
                <a:solidFill>
                  <a:srgbClr val="CC3300"/>
                </a:solidFill>
                <a:effectLst/>
                <a:uLnTx/>
                <a:uFillTx/>
                <a:latin typeface="Calibri" pitchFamily="34" charset="0"/>
                <a:ea typeface="Times New Roman" pitchFamily="18" charset="0"/>
                <a:cs typeface="Calibri" pitchFamily="34" charset="0"/>
              </a:rPr>
            </a:br>
            <a:r>
              <a:rPr kumimoji="0" lang="cs-CZ" sz="2400" b="1" i="0" u="none" strike="noStrike" kern="1200" cap="none" spc="0" normalizeH="0" baseline="0" noProof="0" dirty="0">
                <a:ln>
                  <a:noFill/>
                </a:ln>
                <a:solidFill>
                  <a:schemeClr val="accent4">
                    <a:lumMod val="40000"/>
                    <a:lumOff val="60000"/>
                  </a:schemeClr>
                </a:solidFill>
                <a:effectLst/>
                <a:uLnTx/>
                <a:uFillTx/>
                <a:latin typeface="Calibri" pitchFamily="34" charset="0"/>
                <a:ea typeface="Times New Roman" pitchFamily="18" charset="0"/>
                <a:cs typeface="Calibri" pitchFamily="34" charset="0"/>
              </a:rPr>
              <a:t>.</a:t>
            </a:r>
            <a:endParaRPr kumimoji="0" lang="cs-CZ" sz="3600" b="1" i="0" u="none" strike="noStrike" kern="1200" cap="none" spc="0" normalizeH="0" baseline="0" noProof="0" dirty="0">
              <a:ln>
                <a:noFill/>
              </a:ln>
              <a:solidFill>
                <a:schemeClr val="accent4">
                  <a:lumMod val="40000"/>
                  <a:lumOff val="60000"/>
                </a:schemeClr>
              </a:solidFill>
              <a:effectLst/>
              <a:uLnTx/>
              <a:uFillTx/>
              <a:latin typeface="Calibri" pitchFamily="34" charset="0"/>
              <a:ea typeface="Times New Roman" pitchFamily="18" charset="0"/>
              <a:cs typeface="Calibri" pitchFamily="34" charset="0"/>
            </a:endParaRPr>
          </a:p>
          <a:p>
            <a:pPr eaLnBrk="0" fontAlgn="base" hangingPunct="0">
              <a:spcBef>
                <a:spcPct val="0"/>
              </a:spcBef>
              <a:spcAft>
                <a:spcPct val="0"/>
              </a:spcAft>
              <a:defRPr/>
            </a:pPr>
            <a: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2. Není proč se bát, s vírou můžu vstát, v cíli svém vždy vytrvat</a:t>
            </a:r>
            <a:br>
              <a:rPr lang="cs-CZ" sz="3200" b="1" dirty="0">
                <a:solidFill>
                  <a:srgbClr val="000000"/>
                </a:solidFill>
                <a:latin typeface="Calibri" pitchFamily="34" charset="0"/>
                <a:ea typeface="Times New Roman" pitchFamily="18" charset="0"/>
                <a:cs typeface="Calibri" pitchFamily="34" charset="0"/>
              </a:rPr>
            </a:br>
            <a: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3. </a:t>
            </a:r>
            <a:r>
              <a:rPr lang="cs-CZ" sz="3200" b="1" dirty="0">
                <a:solidFill>
                  <a:srgbClr val="000000"/>
                </a:solidFill>
                <a:latin typeface="Calibri" pitchFamily="34" charset="0"/>
                <a:ea typeface="Times New Roman" pitchFamily="18" charset="0"/>
                <a:cs typeface="Calibri" pitchFamily="34" charset="0"/>
              </a:rPr>
              <a:t>Kouřit </a:t>
            </a:r>
            <a:r>
              <a:rPr lang="cs-CZ" sz="3200" b="1" dirty="0" err="1">
                <a:solidFill>
                  <a:srgbClr val="000000"/>
                </a:solidFill>
                <a:latin typeface="Calibri" pitchFamily="34" charset="0"/>
                <a:ea typeface="Times New Roman" pitchFamily="18" charset="0"/>
                <a:cs typeface="Calibri" pitchFamily="34" charset="0"/>
              </a:rPr>
              <a:t>nebudem</a:t>
            </a:r>
            <a:r>
              <a:rPr lang="cs-CZ" sz="3200" b="1" dirty="0">
                <a:solidFill>
                  <a:srgbClr val="000000"/>
                </a:solidFill>
                <a:latin typeface="Calibri" pitchFamily="34" charset="0"/>
                <a:ea typeface="Times New Roman" pitchFamily="18" charset="0"/>
                <a:cs typeface="Calibri" pitchFamily="34" charset="0"/>
              </a:rPr>
              <a:t>, kávu </a:t>
            </a:r>
            <a:r>
              <a:rPr lang="cs-CZ" sz="3200" b="1" dirty="0" err="1">
                <a:solidFill>
                  <a:srgbClr val="000000"/>
                </a:solidFill>
                <a:latin typeface="Calibri" pitchFamily="34" charset="0"/>
                <a:ea typeface="Times New Roman" pitchFamily="18" charset="0"/>
                <a:cs typeface="Calibri" pitchFamily="34" charset="0"/>
              </a:rPr>
              <a:t>nepijem</a:t>
            </a:r>
            <a:r>
              <a:rPr lang="cs-CZ" sz="3200" b="1" dirty="0">
                <a:solidFill>
                  <a:srgbClr val="000000"/>
                </a:solidFill>
                <a:latin typeface="Calibri" pitchFamily="34" charset="0"/>
                <a:ea typeface="Times New Roman" pitchFamily="18" charset="0"/>
                <a:cs typeface="Calibri" pitchFamily="34" charset="0"/>
              </a:rPr>
              <a:t>, alkohol nás nezláká</a:t>
            </a:r>
            <a: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 </a:t>
            </a:r>
            <a:b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br>
            <a: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4. Drogy </a:t>
            </a:r>
            <a:r>
              <a:rPr lang="cs-CZ" sz="3200" b="1" dirty="0">
                <a:solidFill>
                  <a:srgbClr val="000000"/>
                </a:solidFill>
                <a:latin typeface="Calibri" pitchFamily="34" charset="0"/>
                <a:ea typeface="Times New Roman" pitchFamily="18" charset="0"/>
                <a:cs typeface="Calibri" pitchFamily="34" charset="0"/>
              </a:rPr>
              <a:t>ty nás podvedly, lidé zlí zneužili, zvyky špatné zničily</a:t>
            </a:r>
            <a: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 	 </a:t>
            </a:r>
            <a:b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br>
            <a: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5. </a:t>
            </a:r>
            <a:r>
              <a:rPr lang="cs-CZ" sz="3200" b="1" dirty="0" err="1">
                <a:solidFill>
                  <a:srgbClr val="000000"/>
                </a:solidFill>
                <a:latin typeface="Calibri" pitchFamily="34" charset="0"/>
                <a:ea typeface="Times New Roman" pitchFamily="18" charset="0"/>
                <a:cs typeface="Calibri" pitchFamily="34" charset="0"/>
              </a:rPr>
              <a:t>Chcem</a:t>
            </a:r>
            <a:r>
              <a:rPr lang="cs-CZ" sz="3200" b="1" dirty="0">
                <a:solidFill>
                  <a:srgbClr val="000000"/>
                </a:solidFill>
                <a:latin typeface="Calibri" pitchFamily="34" charset="0"/>
                <a:ea typeface="Times New Roman" pitchFamily="18" charset="0"/>
                <a:cs typeface="Calibri" pitchFamily="34" charset="0"/>
              </a:rPr>
              <a:t> na vítězství mys</a:t>
            </a:r>
            <a: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let, hodnotu svoji vidět, zlé myšlenky        </a:t>
            </a:r>
            <a:b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br>
            <a: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    odhánět.</a:t>
            </a:r>
            <a:r>
              <a:rPr kumimoji="0" lang="cs-CZ" sz="1600" b="1" i="0" u="none" strike="noStrike" kern="1200" cap="none" spc="0" normalizeH="0" baseline="0" noProof="0" dirty="0">
                <a:ln>
                  <a:noFill/>
                </a:ln>
                <a:solidFill>
                  <a:schemeClr val="accent4">
                    <a:lumMod val="40000"/>
                    <a:lumOff val="60000"/>
                  </a:schemeClr>
                </a:solidFill>
                <a:effectLst/>
                <a:uLnTx/>
                <a:uFillTx/>
                <a:latin typeface="Calibri" pitchFamily="34" charset="0"/>
                <a:ea typeface="Times New Roman" pitchFamily="18" charset="0"/>
                <a:cs typeface="Calibri" pitchFamily="34" charset="0"/>
              </a:rPr>
              <a:t>.</a:t>
            </a:r>
            <a:b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br>
            <a: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6. </a:t>
            </a:r>
            <a:r>
              <a:rPr kumimoji="0" lang="cs-CZ" sz="3200" b="1" i="0" u="none" strike="noStrike" kern="1200" cap="none" spc="0" normalizeH="0" baseline="0" noProof="0" dirty="0" err="1">
                <a:ln>
                  <a:noFill/>
                </a:ln>
                <a:solidFill>
                  <a:srgbClr val="000000"/>
                </a:solidFill>
                <a:effectLst/>
                <a:uLnTx/>
                <a:uFillTx/>
                <a:latin typeface="Calibri" pitchFamily="34" charset="0"/>
                <a:ea typeface="Times New Roman" pitchFamily="18" charset="0"/>
                <a:cs typeface="Calibri" pitchFamily="34" charset="0"/>
              </a:rPr>
              <a:t>Budem</a:t>
            </a:r>
            <a: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 zdravě </a:t>
            </a:r>
            <a:r>
              <a:rPr kumimoji="0" lang="cs-CZ" sz="3200" b="1" i="0" u="none" strike="noStrike" kern="1200" cap="none" spc="0" normalizeH="0" baseline="0" noProof="0" dirty="0" err="1">
                <a:ln>
                  <a:noFill/>
                </a:ln>
                <a:solidFill>
                  <a:srgbClr val="000000"/>
                </a:solidFill>
                <a:effectLst/>
                <a:uLnTx/>
                <a:uFillTx/>
                <a:latin typeface="Calibri" pitchFamily="34" charset="0"/>
                <a:ea typeface="Times New Roman" pitchFamily="18" charset="0"/>
                <a:cs typeface="Calibri" pitchFamily="34" charset="0"/>
              </a:rPr>
              <a:t>jíst,vodu</a:t>
            </a:r>
            <a: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 hodně </a:t>
            </a:r>
            <a:r>
              <a:rPr kumimoji="0" lang="cs-CZ" sz="3200" b="1" i="0" u="none" strike="noStrike" kern="1200" cap="none" spc="0" normalizeH="0" baseline="0" noProof="0" dirty="0" err="1">
                <a:ln>
                  <a:noFill/>
                </a:ln>
                <a:solidFill>
                  <a:srgbClr val="000000"/>
                </a:solidFill>
                <a:effectLst/>
                <a:uLnTx/>
                <a:uFillTx/>
                <a:latin typeface="Calibri" pitchFamily="34" charset="0"/>
                <a:ea typeface="Times New Roman" pitchFamily="18" charset="0"/>
                <a:cs typeface="Calibri" pitchFamily="34" charset="0"/>
              </a:rPr>
              <a:t>pít,na</a:t>
            </a:r>
            <a: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 sluníčku</a:t>
            </a:r>
            <a:r>
              <a:rPr lang="cs-CZ" sz="3200" b="1" dirty="0">
                <a:solidFill>
                  <a:srgbClr val="000000"/>
                </a:solidFill>
                <a:latin typeface="Calibri" pitchFamily="34" charset="0"/>
                <a:ea typeface="Times New Roman" pitchFamily="18" charset="0"/>
                <a:cs typeface="Calibri" pitchFamily="34" charset="0"/>
              </a:rPr>
              <a:t> pohyb mít</a:t>
            </a:r>
            <a:b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br>
            <a: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7.Každý den se vzdělávat, brzy chodit </a:t>
            </a:r>
            <a:r>
              <a:rPr kumimoji="0" lang="cs-CZ" sz="3200" b="1" i="0" u="none" strike="noStrike" kern="1200" cap="none" spc="0" normalizeH="0" baseline="0" noProof="0" dirty="0" err="1">
                <a:ln>
                  <a:noFill/>
                </a:ln>
                <a:solidFill>
                  <a:srgbClr val="000000"/>
                </a:solidFill>
                <a:effectLst/>
                <a:uLnTx/>
                <a:uFillTx/>
                <a:latin typeface="Calibri" pitchFamily="34" charset="0"/>
                <a:ea typeface="Times New Roman" pitchFamily="18" charset="0"/>
                <a:cs typeface="Calibri" pitchFamily="34" charset="0"/>
              </a:rPr>
              <a:t>spávat,Vyšší</a:t>
            </a:r>
            <a: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 Sílu poznávat </a:t>
            </a:r>
            <a:r>
              <a:rPr lang="cs-CZ" sz="3200" b="1" dirty="0">
                <a:solidFill>
                  <a:srgbClr val="000000"/>
                </a:solidFill>
                <a:latin typeface="Calibri" pitchFamily="34" charset="0"/>
                <a:ea typeface="Times New Roman" pitchFamily="18" charset="0"/>
                <a:cs typeface="Calibri" pitchFamily="34" charset="0"/>
              </a:rPr>
              <a:t>8.Nikdy nejsem </a:t>
            </a:r>
            <a:r>
              <a:rPr lang="cs-CZ" sz="3200" b="1" dirty="0" err="1">
                <a:solidFill>
                  <a:srgbClr val="000000"/>
                </a:solidFill>
                <a:latin typeface="Calibri" pitchFamily="34" charset="0"/>
                <a:ea typeface="Times New Roman" pitchFamily="18" charset="0"/>
                <a:cs typeface="Calibri" pitchFamily="34" charset="0"/>
              </a:rPr>
              <a:t>sám,pomůže</a:t>
            </a:r>
            <a:r>
              <a:rPr lang="cs-CZ" sz="3200" b="1" dirty="0">
                <a:solidFill>
                  <a:srgbClr val="000000"/>
                </a:solidFill>
                <a:latin typeface="Calibri" pitchFamily="34" charset="0"/>
                <a:ea typeface="Times New Roman" pitchFamily="18" charset="0"/>
                <a:cs typeface="Calibri" pitchFamily="34" charset="0"/>
              </a:rPr>
              <a:t> mi </a:t>
            </a:r>
            <a:r>
              <a:rPr lang="cs-CZ" sz="3200" b="1" dirty="0" err="1">
                <a:solidFill>
                  <a:srgbClr val="000000"/>
                </a:solidFill>
                <a:latin typeface="Calibri" pitchFamily="34" charset="0"/>
                <a:ea typeface="Times New Roman" pitchFamily="18" charset="0"/>
                <a:cs typeface="Calibri" pitchFamily="34" charset="0"/>
              </a:rPr>
              <a:t>Pán,nový</a:t>
            </a:r>
            <a:r>
              <a:rPr lang="cs-CZ" sz="3200" b="1" dirty="0">
                <a:solidFill>
                  <a:srgbClr val="000000"/>
                </a:solidFill>
                <a:latin typeface="Calibri" pitchFamily="34" charset="0"/>
                <a:ea typeface="Times New Roman" pitchFamily="18" charset="0"/>
                <a:cs typeface="Calibri" pitchFamily="34" charset="0"/>
              </a:rPr>
              <a:t> smysl teď už mám</a:t>
            </a:r>
            <a:r>
              <a:rPr kumimoji="0" lang="cs-CZ" sz="3200" b="1" i="0" u="none" strike="noStrike" kern="1200" cap="none" spc="0" normalizeH="0" baseline="0" noProof="0" dirty="0">
                <a:ln>
                  <a:noFill/>
                </a:ln>
                <a:solidFill>
                  <a:srgbClr val="000000"/>
                </a:solidFill>
                <a:effectLst/>
                <a:uLnTx/>
                <a:uFillTx/>
                <a:latin typeface="Calibri" pitchFamily="34" charset="0"/>
                <a:ea typeface="Times New Roman" pitchFamily="18" charset="0"/>
                <a:cs typeface="Calibri" pitchFamily="34" charset="0"/>
              </a:rPr>
              <a:t>.</a:t>
            </a:r>
          </a:p>
        </p:txBody>
      </p:sp>
      <p:sp>
        <p:nvSpPr>
          <p:cNvPr id="4" name="Obdélník 3">
            <a:extLst>
              <a:ext uri="{FF2B5EF4-FFF2-40B4-BE49-F238E27FC236}">
                <a16:creationId xmlns:a16="http://schemas.microsoft.com/office/drawing/2014/main" id="{B08C79D4-4872-1317-C453-65FCD894A921}"/>
              </a:ext>
            </a:extLst>
          </p:cNvPr>
          <p:cNvSpPr/>
          <p:nvPr/>
        </p:nvSpPr>
        <p:spPr>
          <a:xfrm>
            <a:off x="-221096" y="-71462"/>
            <a:ext cx="6963115"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4800" b="1" i="0" u="none" strike="noStrike" kern="1200" cap="none" spc="0" normalizeH="0" baseline="0" noProof="0" dirty="0">
                <a:ln w="12700">
                  <a:solidFill>
                    <a:srgbClr val="000000">
                      <a:satMod val="155000"/>
                    </a:srgbClr>
                  </a:solidFill>
                  <a:prstDash val="solid"/>
                </a:ln>
                <a:gradFill flip="none" rotWithShape="1">
                  <a:gsLst>
                    <a:gs pos="0">
                      <a:srgbClr val="FFF200"/>
                    </a:gs>
                    <a:gs pos="45000">
                      <a:srgbClr val="FF7A00"/>
                    </a:gs>
                    <a:gs pos="70000">
                      <a:srgbClr val="FF0300"/>
                    </a:gs>
                    <a:gs pos="100000">
                      <a:srgbClr val="4D0808"/>
                    </a:gs>
                  </a:gsLst>
                  <a:lin ang="5400000" scaled="0"/>
                  <a:tileRect r="-100000" b="-100000"/>
                </a:gradFill>
                <a:effectLst>
                  <a:glow rad="228600">
                    <a:srgbClr val="F38745">
                      <a:alpha val="40000"/>
                    </a:srgbClr>
                  </a:glow>
                  <a:outerShdw blurRad="41275" dist="20320" dir="1800000" algn="tl" rotWithShape="0">
                    <a:srgbClr val="000000">
                      <a:alpha val="40000"/>
                    </a:srgbClr>
                  </a:outerShdw>
                  <a:reflection blurRad="6350" stA="55000" endA="300" endPos="45500" dir="5400000" sy="-100000" algn="bl" rotWithShape="0"/>
                </a:effectLst>
                <a:uLnTx/>
                <a:uFillTx/>
                <a:latin typeface="Calibri" pitchFamily="34" charset="0"/>
                <a:ea typeface="+mn-ea"/>
                <a:cs typeface="Calibri" pitchFamily="34" charset="0"/>
              </a:rPr>
              <a:t>JEDNOU BUDEM DÁL</a:t>
            </a:r>
          </a:p>
        </p:txBody>
      </p:sp>
      <p:sp>
        <p:nvSpPr>
          <p:cNvPr id="2" name="TextovéPole 1">
            <a:extLst>
              <a:ext uri="{FF2B5EF4-FFF2-40B4-BE49-F238E27FC236}">
                <a16:creationId xmlns:a16="http://schemas.microsoft.com/office/drawing/2014/main" id="{D4898050-A74F-B3BB-E9DD-57A2F264F7FC}"/>
              </a:ext>
            </a:extLst>
          </p:cNvPr>
          <p:cNvSpPr txBox="1"/>
          <p:nvPr/>
        </p:nvSpPr>
        <p:spPr>
          <a:xfrm>
            <a:off x="7053943" y="199288"/>
            <a:ext cx="184731" cy="369332"/>
          </a:xfrm>
          <a:prstGeom prst="rect">
            <a:avLst/>
          </a:prstGeom>
          <a:noFill/>
        </p:spPr>
        <p:txBody>
          <a:bodyPr wrap="none" rtlCol="0">
            <a:spAutoFit/>
          </a:bodyPr>
          <a:lstStyle/>
          <a:p>
            <a:endParaRPr lang="es-CO" dirty="0"/>
          </a:p>
        </p:txBody>
      </p:sp>
      <p:sp>
        <p:nvSpPr>
          <p:cNvPr id="3" name="TextovéPole 2">
            <a:extLst>
              <a:ext uri="{FF2B5EF4-FFF2-40B4-BE49-F238E27FC236}">
                <a16:creationId xmlns:a16="http://schemas.microsoft.com/office/drawing/2014/main" id="{8916D772-DB5B-31A0-A083-6A714B05D27C}"/>
              </a:ext>
            </a:extLst>
          </p:cNvPr>
          <p:cNvSpPr txBox="1"/>
          <p:nvPr/>
        </p:nvSpPr>
        <p:spPr>
          <a:xfrm>
            <a:off x="775881" y="600164"/>
            <a:ext cx="9496210" cy="461665"/>
          </a:xfrm>
          <a:prstGeom prst="rect">
            <a:avLst/>
          </a:prstGeom>
          <a:noFill/>
        </p:spPr>
        <p:txBody>
          <a:bodyPr wrap="square" rtlCol="0">
            <a:spAutoFit/>
          </a:bodyPr>
          <a:lstStyle/>
          <a:p>
            <a:r>
              <a:rPr lang="cs-CZ" sz="2400" dirty="0">
                <a:latin typeface="Calibri" panose="020F0502020204030204" pitchFamily="34" charset="0"/>
                <a:ea typeface="Calibri" panose="020F0502020204030204" pitchFamily="34" charset="0"/>
              </a:rPr>
              <a:t>A                  D                 A   </a:t>
            </a:r>
            <a:r>
              <a:rPr lang="cs-CZ" sz="2400" dirty="0" err="1">
                <a:latin typeface="Calibri" panose="020F0502020204030204" pitchFamily="34" charset="0"/>
                <a:ea typeface="Calibri" panose="020F0502020204030204" pitchFamily="34" charset="0"/>
              </a:rPr>
              <a:t>A</a:t>
            </a:r>
            <a:r>
              <a:rPr lang="cs-CZ" sz="2400" dirty="0">
                <a:latin typeface="Calibri" panose="020F0502020204030204" pitchFamily="34" charset="0"/>
                <a:ea typeface="Calibri" panose="020F0502020204030204" pitchFamily="34" charset="0"/>
              </a:rPr>
              <a:t> D A   </a:t>
            </a:r>
            <a:r>
              <a:rPr lang="cs-CZ" sz="2400" dirty="0" err="1">
                <a:latin typeface="Calibri" panose="020F0502020204030204" pitchFamily="34" charset="0"/>
                <a:ea typeface="Calibri" panose="020F0502020204030204" pitchFamily="34" charset="0"/>
              </a:rPr>
              <a:t>A</a:t>
            </a:r>
            <a:r>
              <a:rPr lang="cs-CZ" sz="2400" dirty="0">
                <a:latin typeface="Calibri" panose="020F0502020204030204" pitchFamily="34" charset="0"/>
                <a:ea typeface="Calibri" panose="020F0502020204030204" pitchFamily="34" charset="0"/>
              </a:rPr>
              <a:t>                                        </a:t>
            </a:r>
            <a:r>
              <a:rPr lang="cs-CZ" sz="2400" dirty="0" err="1">
                <a:latin typeface="Calibri" panose="020F0502020204030204" pitchFamily="34" charset="0"/>
                <a:ea typeface="Calibri" panose="020F0502020204030204" pitchFamily="34" charset="0"/>
              </a:rPr>
              <a:t>fmi</a:t>
            </a:r>
            <a:r>
              <a:rPr lang="cs-CZ" sz="2400" dirty="0">
                <a:latin typeface="Calibri" panose="020F0502020204030204" pitchFamily="34" charset="0"/>
                <a:ea typeface="Calibri" panose="020F0502020204030204" pitchFamily="34" charset="0"/>
              </a:rPr>
              <a:t>     H7  E H7  E</a:t>
            </a:r>
            <a:endParaRPr lang="es-CO" sz="2400" dirty="0"/>
          </a:p>
        </p:txBody>
      </p:sp>
      <p:sp>
        <p:nvSpPr>
          <p:cNvPr id="5" name="TextovéPole 4">
            <a:extLst>
              <a:ext uri="{FF2B5EF4-FFF2-40B4-BE49-F238E27FC236}">
                <a16:creationId xmlns:a16="http://schemas.microsoft.com/office/drawing/2014/main" id="{83664AB4-CD5C-7569-FB20-F8C67CB832E8}"/>
              </a:ext>
            </a:extLst>
          </p:cNvPr>
          <p:cNvSpPr txBox="1"/>
          <p:nvPr/>
        </p:nvSpPr>
        <p:spPr>
          <a:xfrm>
            <a:off x="731969" y="1274545"/>
            <a:ext cx="9739719" cy="461665"/>
          </a:xfrm>
          <a:prstGeom prst="rect">
            <a:avLst/>
          </a:prstGeom>
          <a:noFill/>
        </p:spPr>
        <p:txBody>
          <a:bodyPr wrap="square" rtlCol="0">
            <a:spAutoFit/>
          </a:bodyPr>
          <a:lstStyle/>
          <a:p>
            <a:r>
              <a:rPr lang="cs-CZ" sz="2400" dirty="0">
                <a:latin typeface="Calibri" panose="020F0502020204030204" pitchFamily="34" charset="0"/>
                <a:ea typeface="Calibri" panose="020F0502020204030204" pitchFamily="34" charset="0"/>
              </a:rPr>
              <a:t>A        D          A          D        E            </a:t>
            </a:r>
            <a:r>
              <a:rPr lang="cs-CZ" sz="2400" dirty="0" err="1">
                <a:latin typeface="Calibri" panose="020F0502020204030204" pitchFamily="34" charset="0"/>
                <a:ea typeface="Calibri" panose="020F0502020204030204" pitchFamily="34" charset="0"/>
              </a:rPr>
              <a:t>fmi</a:t>
            </a:r>
            <a:r>
              <a:rPr lang="cs-CZ" sz="2400" dirty="0">
                <a:latin typeface="Calibri" panose="020F0502020204030204" pitchFamily="34" charset="0"/>
                <a:ea typeface="Calibri" panose="020F0502020204030204" pitchFamily="34" charset="0"/>
              </a:rPr>
              <a:t>   A                    D                A         E      A   </a:t>
            </a:r>
            <a:endParaRPr lang="es-CO" sz="2400" dirty="0"/>
          </a:p>
        </p:txBody>
      </p:sp>
      <p:sp>
        <p:nvSpPr>
          <p:cNvPr id="13" name="TextovéPole 12">
            <a:extLst>
              <a:ext uri="{FF2B5EF4-FFF2-40B4-BE49-F238E27FC236}">
                <a16:creationId xmlns:a16="http://schemas.microsoft.com/office/drawing/2014/main" id="{FEC3230B-3A41-1F4B-D4A3-5127A5AF3426}"/>
              </a:ext>
            </a:extLst>
          </p:cNvPr>
          <p:cNvSpPr txBox="1"/>
          <p:nvPr/>
        </p:nvSpPr>
        <p:spPr>
          <a:xfrm>
            <a:off x="602165" y="2074701"/>
            <a:ext cx="10599235" cy="461665"/>
          </a:xfrm>
          <a:prstGeom prst="rect">
            <a:avLst/>
          </a:prstGeom>
          <a:noFill/>
        </p:spPr>
        <p:txBody>
          <a:bodyPr wrap="square" rtlCol="0">
            <a:spAutoFit/>
          </a:bodyPr>
          <a:lstStyle/>
          <a:p>
            <a:r>
              <a:rPr lang="cs-CZ" sz="2400" dirty="0">
                <a:latin typeface="Calibri" panose="020F0502020204030204" pitchFamily="34" charset="0"/>
                <a:ea typeface="Calibri" panose="020F0502020204030204" pitchFamily="34" charset="0"/>
              </a:rPr>
              <a:t>A         D                 A           </a:t>
            </a:r>
            <a:r>
              <a:rPr lang="cs-CZ" sz="2400" dirty="0" err="1">
                <a:latin typeface="Calibri" panose="020F0502020204030204" pitchFamily="34" charset="0"/>
                <a:ea typeface="Calibri" panose="020F0502020204030204" pitchFamily="34" charset="0"/>
              </a:rPr>
              <a:t>A</a:t>
            </a:r>
            <a:r>
              <a:rPr lang="cs-CZ" sz="2400" dirty="0">
                <a:latin typeface="Calibri" panose="020F0502020204030204" pitchFamily="34" charset="0"/>
                <a:ea typeface="Calibri" panose="020F0502020204030204" pitchFamily="34" charset="0"/>
              </a:rPr>
              <a:t>            D            A                                      </a:t>
            </a:r>
            <a:r>
              <a:rPr lang="cs-CZ" sz="2400" dirty="0" err="1">
                <a:latin typeface="Calibri" panose="020F0502020204030204" pitchFamily="34" charset="0"/>
                <a:ea typeface="Calibri" panose="020F0502020204030204" pitchFamily="34" charset="0"/>
              </a:rPr>
              <a:t>fmi</a:t>
            </a:r>
            <a:r>
              <a:rPr lang="cs-CZ" sz="2400" dirty="0">
                <a:latin typeface="Calibri" panose="020F0502020204030204" pitchFamily="34" charset="0"/>
                <a:ea typeface="Calibri" panose="020F0502020204030204" pitchFamily="34" charset="0"/>
              </a:rPr>
              <a:t>     H7  E H7  E</a:t>
            </a:r>
            <a:endParaRPr lang="es-CO" sz="2400" dirty="0"/>
          </a:p>
        </p:txBody>
      </p:sp>
      <p:sp>
        <p:nvSpPr>
          <p:cNvPr id="14" name="TextovéPole 13">
            <a:extLst>
              <a:ext uri="{FF2B5EF4-FFF2-40B4-BE49-F238E27FC236}">
                <a16:creationId xmlns:a16="http://schemas.microsoft.com/office/drawing/2014/main" id="{81DAE633-06CA-9874-E25D-CA68DEAACD3B}"/>
              </a:ext>
            </a:extLst>
          </p:cNvPr>
          <p:cNvSpPr txBox="1"/>
          <p:nvPr/>
        </p:nvSpPr>
        <p:spPr>
          <a:xfrm>
            <a:off x="602165" y="2644024"/>
            <a:ext cx="9496210" cy="461665"/>
          </a:xfrm>
          <a:prstGeom prst="rect">
            <a:avLst/>
          </a:prstGeom>
          <a:noFill/>
        </p:spPr>
        <p:txBody>
          <a:bodyPr wrap="square" rtlCol="0">
            <a:spAutoFit/>
          </a:bodyPr>
          <a:lstStyle/>
          <a:p>
            <a:r>
              <a:rPr lang="cs-CZ" sz="2400" dirty="0">
                <a:latin typeface="Calibri" panose="020F0502020204030204" pitchFamily="34" charset="0"/>
                <a:ea typeface="Calibri" panose="020F0502020204030204" pitchFamily="34" charset="0"/>
              </a:rPr>
              <a:t>A             D           A                       D         A                                     </a:t>
            </a:r>
            <a:r>
              <a:rPr lang="cs-CZ" sz="2400" dirty="0" err="1">
                <a:latin typeface="Calibri" panose="020F0502020204030204" pitchFamily="34" charset="0"/>
                <a:ea typeface="Calibri" panose="020F0502020204030204" pitchFamily="34" charset="0"/>
              </a:rPr>
              <a:t>fmi</a:t>
            </a:r>
            <a:r>
              <a:rPr lang="cs-CZ" sz="2400" dirty="0">
                <a:latin typeface="Calibri" panose="020F0502020204030204" pitchFamily="34" charset="0"/>
                <a:ea typeface="Calibri" panose="020F0502020204030204" pitchFamily="34" charset="0"/>
              </a:rPr>
              <a:t> H7 E H7  E</a:t>
            </a:r>
            <a:endParaRPr lang="es-CO" sz="2400" dirty="0"/>
          </a:p>
        </p:txBody>
      </p:sp>
      <p:sp>
        <p:nvSpPr>
          <p:cNvPr id="17" name="TextovéPole 16">
            <a:extLst>
              <a:ext uri="{FF2B5EF4-FFF2-40B4-BE49-F238E27FC236}">
                <a16:creationId xmlns:a16="http://schemas.microsoft.com/office/drawing/2014/main" id="{767346BD-EAA9-ABF7-261C-C2750430F217}"/>
              </a:ext>
            </a:extLst>
          </p:cNvPr>
          <p:cNvSpPr txBox="1"/>
          <p:nvPr/>
        </p:nvSpPr>
        <p:spPr>
          <a:xfrm>
            <a:off x="491379" y="4589266"/>
            <a:ext cx="10037839" cy="461665"/>
          </a:xfrm>
          <a:prstGeom prst="rect">
            <a:avLst/>
          </a:prstGeom>
          <a:noFill/>
        </p:spPr>
        <p:txBody>
          <a:bodyPr wrap="square" rtlCol="0">
            <a:spAutoFit/>
          </a:bodyPr>
          <a:lstStyle/>
          <a:p>
            <a:r>
              <a:rPr lang="cs-CZ" sz="2400" dirty="0">
                <a:latin typeface="Calibri" panose="020F0502020204030204" pitchFamily="34" charset="0"/>
                <a:ea typeface="Calibri" panose="020F0502020204030204" pitchFamily="34" charset="0"/>
              </a:rPr>
              <a:t>A                  D             A                    D               A                                  fmiH7      E H7  E</a:t>
            </a:r>
            <a:endParaRPr lang="es-CO" sz="2400" dirty="0"/>
          </a:p>
        </p:txBody>
      </p:sp>
      <p:sp>
        <p:nvSpPr>
          <p:cNvPr id="18" name="TextovéPole 17">
            <a:extLst>
              <a:ext uri="{FF2B5EF4-FFF2-40B4-BE49-F238E27FC236}">
                <a16:creationId xmlns:a16="http://schemas.microsoft.com/office/drawing/2014/main" id="{F97DD970-2675-AB2D-A5F3-ACFEA986A922}"/>
              </a:ext>
            </a:extLst>
          </p:cNvPr>
          <p:cNvSpPr txBox="1"/>
          <p:nvPr/>
        </p:nvSpPr>
        <p:spPr>
          <a:xfrm>
            <a:off x="498730" y="3634208"/>
            <a:ext cx="11279520" cy="461665"/>
          </a:xfrm>
          <a:prstGeom prst="rect">
            <a:avLst/>
          </a:prstGeom>
          <a:noFill/>
        </p:spPr>
        <p:txBody>
          <a:bodyPr wrap="square" rtlCol="0">
            <a:spAutoFit/>
          </a:bodyPr>
          <a:lstStyle/>
          <a:p>
            <a:r>
              <a:rPr lang="cs-CZ" sz="2400" dirty="0">
                <a:latin typeface="Calibri" panose="020F0502020204030204" pitchFamily="34" charset="0"/>
                <a:ea typeface="Calibri" panose="020F0502020204030204" pitchFamily="34" charset="0"/>
              </a:rPr>
              <a:t>A                       D           A                                        D            A</a:t>
            </a:r>
            <a:endParaRPr lang="es-CO" sz="2400" dirty="0"/>
          </a:p>
        </p:txBody>
      </p:sp>
      <p:sp>
        <p:nvSpPr>
          <p:cNvPr id="19" name="TextovéPole 18">
            <a:extLst>
              <a:ext uri="{FF2B5EF4-FFF2-40B4-BE49-F238E27FC236}">
                <a16:creationId xmlns:a16="http://schemas.microsoft.com/office/drawing/2014/main" id="{1A977BB4-0570-95CD-1E52-9F71B4092E85}"/>
              </a:ext>
            </a:extLst>
          </p:cNvPr>
          <p:cNvSpPr txBox="1"/>
          <p:nvPr/>
        </p:nvSpPr>
        <p:spPr>
          <a:xfrm>
            <a:off x="498729" y="5086059"/>
            <a:ext cx="10917651" cy="461665"/>
          </a:xfrm>
          <a:prstGeom prst="rect">
            <a:avLst/>
          </a:prstGeom>
          <a:noFill/>
        </p:spPr>
        <p:txBody>
          <a:bodyPr wrap="square" rtlCol="0">
            <a:spAutoFit/>
          </a:bodyPr>
          <a:lstStyle/>
          <a:p>
            <a:r>
              <a:rPr lang="cs-CZ" sz="2400" dirty="0">
                <a:latin typeface="Calibri" panose="020F0502020204030204" pitchFamily="34" charset="0"/>
                <a:ea typeface="Calibri" panose="020F0502020204030204" pitchFamily="34" charset="0"/>
              </a:rPr>
              <a:t>A            D               A                                  D               A                                      </a:t>
            </a:r>
            <a:r>
              <a:rPr lang="cs-CZ" sz="2400" dirty="0" err="1">
                <a:latin typeface="Calibri" panose="020F0502020204030204" pitchFamily="34" charset="0"/>
                <a:ea typeface="Calibri" panose="020F0502020204030204" pitchFamily="34" charset="0"/>
              </a:rPr>
              <a:t>fmi</a:t>
            </a:r>
            <a:r>
              <a:rPr lang="cs-CZ" sz="2400" dirty="0">
                <a:latin typeface="Calibri" panose="020F0502020204030204" pitchFamily="34" charset="0"/>
                <a:ea typeface="Calibri" panose="020F0502020204030204" pitchFamily="34" charset="0"/>
              </a:rPr>
              <a:t> H7  E H7  E</a:t>
            </a:r>
            <a:endParaRPr lang="es-CO" sz="2400" dirty="0"/>
          </a:p>
        </p:txBody>
      </p:sp>
      <p:sp>
        <p:nvSpPr>
          <p:cNvPr id="20" name="TextovéPole 19">
            <a:extLst>
              <a:ext uri="{FF2B5EF4-FFF2-40B4-BE49-F238E27FC236}">
                <a16:creationId xmlns:a16="http://schemas.microsoft.com/office/drawing/2014/main" id="{CD4B4E27-4D1D-A013-A7B7-B931C6E71BDB}"/>
              </a:ext>
            </a:extLst>
          </p:cNvPr>
          <p:cNvSpPr txBox="1"/>
          <p:nvPr/>
        </p:nvSpPr>
        <p:spPr>
          <a:xfrm>
            <a:off x="428448" y="5583455"/>
            <a:ext cx="10536569" cy="461665"/>
          </a:xfrm>
          <a:prstGeom prst="rect">
            <a:avLst/>
          </a:prstGeom>
          <a:noFill/>
        </p:spPr>
        <p:txBody>
          <a:bodyPr wrap="square" rtlCol="0">
            <a:spAutoFit/>
          </a:bodyPr>
          <a:lstStyle/>
          <a:p>
            <a:r>
              <a:rPr lang="cs-CZ" sz="2400" dirty="0">
                <a:latin typeface="Calibri" panose="020F0502020204030204" pitchFamily="34" charset="0"/>
                <a:ea typeface="Calibri" panose="020F0502020204030204" pitchFamily="34" charset="0"/>
              </a:rPr>
              <a:t>A              D                A                       D            A                                    </a:t>
            </a:r>
            <a:r>
              <a:rPr lang="cs-CZ" sz="2400" dirty="0" err="1">
                <a:latin typeface="Calibri" panose="020F0502020204030204" pitchFamily="34" charset="0"/>
                <a:ea typeface="Calibri" panose="020F0502020204030204" pitchFamily="34" charset="0"/>
              </a:rPr>
              <a:t>fmi</a:t>
            </a:r>
            <a:r>
              <a:rPr lang="cs-CZ" sz="2400" dirty="0">
                <a:latin typeface="Calibri" panose="020F0502020204030204" pitchFamily="34" charset="0"/>
                <a:ea typeface="Calibri" panose="020F0502020204030204" pitchFamily="34" charset="0"/>
              </a:rPr>
              <a:t>   H7  E H7  E</a:t>
            </a:r>
            <a:endParaRPr lang="es-CO" sz="2400" dirty="0"/>
          </a:p>
        </p:txBody>
      </p:sp>
      <p:sp>
        <p:nvSpPr>
          <p:cNvPr id="21" name="TextovéPole 20">
            <a:extLst>
              <a:ext uri="{FF2B5EF4-FFF2-40B4-BE49-F238E27FC236}">
                <a16:creationId xmlns:a16="http://schemas.microsoft.com/office/drawing/2014/main" id="{886623CC-8F7A-C6A0-66F0-333E519CE5E0}"/>
              </a:ext>
            </a:extLst>
          </p:cNvPr>
          <p:cNvSpPr txBox="1"/>
          <p:nvPr/>
        </p:nvSpPr>
        <p:spPr>
          <a:xfrm>
            <a:off x="573194" y="3150950"/>
            <a:ext cx="11060557" cy="461665"/>
          </a:xfrm>
          <a:prstGeom prst="rect">
            <a:avLst/>
          </a:prstGeom>
          <a:noFill/>
        </p:spPr>
        <p:txBody>
          <a:bodyPr wrap="square" rtlCol="0">
            <a:spAutoFit/>
          </a:bodyPr>
          <a:lstStyle/>
          <a:p>
            <a:r>
              <a:rPr lang="cs-CZ" sz="2400" dirty="0">
                <a:latin typeface="Calibri" panose="020F0502020204030204" pitchFamily="34" charset="0"/>
                <a:ea typeface="Calibri" panose="020F0502020204030204" pitchFamily="34" charset="0"/>
              </a:rPr>
              <a:t>A            D              A                                 D            A                                           </a:t>
            </a:r>
            <a:r>
              <a:rPr lang="cs-CZ" sz="2400" dirty="0" err="1">
                <a:latin typeface="Calibri" panose="020F0502020204030204" pitchFamily="34" charset="0"/>
                <a:ea typeface="Calibri" panose="020F0502020204030204" pitchFamily="34" charset="0"/>
              </a:rPr>
              <a:t>fmi</a:t>
            </a:r>
            <a:r>
              <a:rPr lang="cs-CZ" sz="2400" dirty="0">
                <a:latin typeface="Calibri" panose="020F0502020204030204" pitchFamily="34" charset="0"/>
                <a:ea typeface="Calibri" panose="020F0502020204030204" pitchFamily="34" charset="0"/>
              </a:rPr>
              <a:t> H7 E H7 E</a:t>
            </a:r>
            <a:endParaRPr lang="es-CO" sz="2400" dirty="0"/>
          </a:p>
        </p:txBody>
      </p:sp>
      <p:sp>
        <p:nvSpPr>
          <p:cNvPr id="23" name="TextovéPole 22">
            <a:extLst>
              <a:ext uri="{FF2B5EF4-FFF2-40B4-BE49-F238E27FC236}">
                <a16:creationId xmlns:a16="http://schemas.microsoft.com/office/drawing/2014/main" id="{382DC6B6-9177-9551-A8B7-A1C15164CE06}"/>
              </a:ext>
            </a:extLst>
          </p:cNvPr>
          <p:cNvSpPr txBox="1"/>
          <p:nvPr/>
        </p:nvSpPr>
        <p:spPr>
          <a:xfrm>
            <a:off x="466927" y="4141317"/>
            <a:ext cx="1662635" cy="646331"/>
          </a:xfrm>
          <a:prstGeom prst="rect">
            <a:avLst/>
          </a:prstGeom>
          <a:noFill/>
        </p:spPr>
        <p:txBody>
          <a:bodyPr wrap="none" rtlCol="0">
            <a:spAutoFit/>
          </a:bodyPr>
          <a:lstStyle/>
          <a:p>
            <a:r>
              <a:rPr lang="cs-CZ" sz="1800" dirty="0" err="1">
                <a:latin typeface="Calibri" panose="020F0502020204030204" pitchFamily="34" charset="0"/>
                <a:ea typeface="Calibri" panose="020F0502020204030204" pitchFamily="34" charset="0"/>
              </a:rPr>
              <a:t>fmi</a:t>
            </a:r>
            <a:r>
              <a:rPr lang="cs-CZ" sz="1800" dirty="0">
                <a:latin typeface="Calibri" panose="020F0502020204030204" pitchFamily="34" charset="0"/>
                <a:ea typeface="Calibri" panose="020F0502020204030204" pitchFamily="34" charset="0"/>
              </a:rPr>
              <a:t>   H7  E H7  E</a:t>
            </a:r>
            <a:endParaRPr lang="es-CO" sz="1800" dirty="0"/>
          </a:p>
          <a:p>
            <a:endParaRPr lang="es-CO" dirty="0"/>
          </a:p>
        </p:txBody>
      </p:sp>
    </p:spTree>
    <p:extLst>
      <p:ext uri="{BB962C8B-B14F-4D97-AF65-F5344CB8AC3E}">
        <p14:creationId xmlns:p14="http://schemas.microsoft.com/office/powerpoint/2010/main" val="264308170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F3F6AEB7-1383-756E-FD39-F6D041CB87FF}"/>
            </a:ext>
          </a:extLst>
        </p:cNvPr>
        <p:cNvGrpSpPr/>
        <p:nvPr/>
      </p:nvGrpSpPr>
      <p:grpSpPr>
        <a:xfrm>
          <a:off x="0" y="0"/>
          <a:ext cx="0" cy="0"/>
          <a:chOff x="0" y="0"/>
          <a:chExt cx="0" cy="0"/>
        </a:xfrm>
      </p:grpSpPr>
      <p:sp>
        <p:nvSpPr>
          <p:cNvPr id="10" name="Text Box 3">
            <a:extLst>
              <a:ext uri="{FF2B5EF4-FFF2-40B4-BE49-F238E27FC236}">
                <a16:creationId xmlns:a16="http://schemas.microsoft.com/office/drawing/2014/main" id="{3347939F-84E4-AFB8-34D0-27924EDEFFE3}"/>
              </a:ext>
            </a:extLst>
          </p:cNvPr>
          <p:cNvSpPr txBox="1">
            <a:spLocks noChangeArrowheads="1"/>
          </p:cNvSpPr>
          <p:nvPr/>
        </p:nvSpPr>
        <p:spPr bwMode="auto">
          <a:xfrm>
            <a:off x="1847528" y="904705"/>
            <a:ext cx="9001188" cy="6090898"/>
          </a:xfrm>
          <a:prstGeom prst="rect">
            <a:avLst/>
          </a:prstGeom>
          <a:noFill/>
          <a:ln w="9525">
            <a:noFill/>
            <a:miter lim="800000"/>
            <a:headEnd/>
            <a:tailEnd/>
          </a:ln>
        </p:spPr>
        <p:txBody>
          <a:bodyPr>
            <a:spAutoFit/>
          </a:bodyPr>
          <a:lstStyle/>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4000" b="1" i="0" u="none" strike="noStrike" kern="1200" cap="none" spc="0" normalizeH="0" baseline="0" noProof="0" dirty="0">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1. Tam k výšinám, tam k výšinám, tam    </a:t>
            </a:r>
          </a:p>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4000" b="1" i="0" u="none" strike="noStrike" kern="1200" cap="none" spc="0" normalizeH="0" baseline="0" noProof="0" dirty="0">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     k výšinám,tam cesta vede já ji znám.</a:t>
            </a:r>
          </a:p>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4000" b="1" i="0" u="none" strike="noStrike" kern="1200" cap="none" spc="0" normalizeH="0" baseline="0" noProof="0" dirty="0">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2. Tam můžeš být, tam můžeš být, tam </a:t>
            </a:r>
          </a:p>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4000" b="1" i="0" u="none" strike="noStrike" kern="1200" cap="none" spc="0" normalizeH="0" baseline="0" noProof="0" dirty="0">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     můžeš být,stačí jen věřit, chtít a jít.</a:t>
            </a:r>
          </a:p>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4000" b="1" i="0" u="none" strike="noStrike" kern="1200" cap="none" spc="0" normalizeH="0" baseline="0" noProof="0" dirty="0">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3.  Tam sídlí Bůh, tam sídlí Bůh, tam sídlí</a:t>
            </a:r>
          </a:p>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4000" b="1" i="0" u="none" strike="noStrike" kern="1200" cap="none" spc="0" normalizeH="0" baseline="0" noProof="0" dirty="0">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      Bůh a s jeho Synem svatý Duch.</a:t>
            </a:r>
          </a:p>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4000" b="1" i="0" u="none" strike="noStrike" kern="1200" cap="none" spc="0" normalizeH="0" baseline="0" noProof="0" dirty="0">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4.  Tam cíl je náš, tam cíl je náš, tam cíl je </a:t>
            </a:r>
          </a:p>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4000" b="1" i="0" u="none" strike="noStrike" kern="1200" cap="none" spc="0" normalizeH="0" baseline="0" noProof="0" dirty="0">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      náš, tak miluj, věř a víc jej znáš.</a:t>
            </a:r>
          </a:p>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4000" b="1" i="0" u="none" strike="noStrike" kern="1200" cap="none" spc="0" normalizeH="0" baseline="0" noProof="0" dirty="0">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5.  Tam k výšinám, tam k výšinám, tam </a:t>
            </a:r>
          </a:p>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4000" b="1" i="0" u="none" strike="noStrike" kern="1200" cap="none" spc="0" normalizeH="0" baseline="0" noProof="0" dirty="0">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      k výšinám, tam cesta vede já ji znám.</a:t>
            </a:r>
          </a:p>
        </p:txBody>
      </p:sp>
      <p:sp>
        <p:nvSpPr>
          <p:cNvPr id="5" name="Text Box 3">
            <a:extLst>
              <a:ext uri="{FF2B5EF4-FFF2-40B4-BE49-F238E27FC236}">
                <a16:creationId xmlns:a16="http://schemas.microsoft.com/office/drawing/2014/main" id="{F90A72B4-CCD1-B727-30C5-11B86B56AF8B}"/>
              </a:ext>
            </a:extLst>
          </p:cNvPr>
          <p:cNvSpPr txBox="1">
            <a:spLocks noChangeArrowheads="1"/>
          </p:cNvSpPr>
          <p:nvPr/>
        </p:nvSpPr>
        <p:spPr bwMode="auto">
          <a:xfrm>
            <a:off x="2652863" y="4319540"/>
            <a:ext cx="9001188" cy="413318"/>
          </a:xfrm>
          <a:prstGeom prst="rect">
            <a:avLst/>
          </a:prstGeom>
          <a:noFill/>
          <a:ln w="9525">
            <a:noFill/>
            <a:miter lim="800000"/>
            <a:headEnd/>
            <a:tailEnd/>
          </a:ln>
        </p:spPr>
        <p:txBody>
          <a:bodyPr>
            <a:spAutoFit/>
          </a:bodyPr>
          <a:lstStyle/>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rPr>
              <a:t>D       G           D                      G          D                     </a:t>
            </a:r>
            <a:r>
              <a:rPr lang="cs-CZ" sz="2800" b="1" dirty="0">
                <a:ln>
                  <a:solidFill>
                    <a:srgbClr val="003300"/>
                  </a:solidFill>
                </a:ln>
                <a:latin typeface="Calibri" pitchFamily="34" charset="0"/>
                <a:cs typeface="Calibri" pitchFamily="34" charset="0"/>
              </a:rPr>
              <a:t>G</a:t>
            </a:r>
            <a:endPar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endParaRPr>
          </a:p>
        </p:txBody>
      </p:sp>
      <p:sp>
        <p:nvSpPr>
          <p:cNvPr id="6" name="TextovéPole 5">
            <a:extLst>
              <a:ext uri="{FF2B5EF4-FFF2-40B4-BE49-F238E27FC236}">
                <a16:creationId xmlns:a16="http://schemas.microsoft.com/office/drawing/2014/main" id="{3A2EF8E5-ED8A-049F-E8EA-47023CBCC954}"/>
              </a:ext>
            </a:extLst>
          </p:cNvPr>
          <p:cNvSpPr txBox="1"/>
          <p:nvPr/>
        </p:nvSpPr>
        <p:spPr>
          <a:xfrm>
            <a:off x="1847528" y="56818"/>
            <a:ext cx="6751040"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4000" b="1" i="0" u="none" strike="noStrike" kern="1200" cap="none" spc="0" normalizeH="0" baseline="0" noProof="0" dirty="0">
                <a:ln>
                  <a:solidFill>
                    <a:srgbClr val="003300"/>
                  </a:solidFill>
                </a:ln>
                <a:solidFill>
                  <a:srgbClr val="C00000"/>
                </a:solidFill>
                <a:effectLst>
                  <a:glow rad="228600">
                    <a:srgbClr val="BCAAAA">
                      <a:satMod val="175000"/>
                      <a:alpha val="40000"/>
                    </a:srgbClr>
                  </a:glow>
                </a:effectLst>
                <a:uLnTx/>
                <a:uFillTx/>
                <a:latin typeface="Calibri" pitchFamily="34" charset="0"/>
                <a:ea typeface="+mn-ea"/>
                <a:cs typeface="Calibri" pitchFamily="34" charset="0"/>
              </a:rPr>
              <a:t>Tam k výšinám</a:t>
            </a:r>
            <a:endParaRPr kumimoji="0" lang="es-CO" sz="4000" b="0" i="0" u="none" strike="noStrike" kern="1200" cap="none" spc="0" normalizeH="0" baseline="0" noProof="0" dirty="0">
              <a:ln>
                <a:noFill/>
              </a:ln>
              <a:solidFill>
                <a:srgbClr val="C00000"/>
              </a:solidFill>
              <a:effectLst/>
              <a:uLnTx/>
              <a:uFillTx/>
              <a:latin typeface="Arial" pitchFamily="34" charset="0"/>
              <a:ea typeface="+mn-ea"/>
              <a:cs typeface="Arial"/>
            </a:endParaRPr>
          </a:p>
        </p:txBody>
      </p:sp>
      <p:sp>
        <p:nvSpPr>
          <p:cNvPr id="3" name="TextovéPole 2">
            <a:extLst>
              <a:ext uri="{FF2B5EF4-FFF2-40B4-BE49-F238E27FC236}">
                <a16:creationId xmlns:a16="http://schemas.microsoft.com/office/drawing/2014/main" id="{98F6BE7F-BC36-73AD-87C3-7858CF4ADFCF}"/>
              </a:ext>
            </a:extLst>
          </p:cNvPr>
          <p:cNvSpPr txBox="1"/>
          <p:nvPr/>
        </p:nvSpPr>
        <p:spPr>
          <a:xfrm>
            <a:off x="2423885" y="1313920"/>
            <a:ext cx="8327571" cy="413318"/>
          </a:xfrm>
          <a:prstGeom prst="rect">
            <a:avLst/>
          </a:prstGeom>
          <a:noFill/>
        </p:spPr>
        <p:txBody>
          <a:bodyPr wrap="square">
            <a:spAutoFit/>
          </a:bodyPr>
          <a:lstStyle/>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rPr>
              <a:t>    G       D   </a:t>
            </a:r>
            <a:r>
              <a:rPr kumimoji="0" lang="cs-CZ" sz="2800" b="1" i="0" u="none" strike="noStrike" kern="1200" cap="none" spc="0" normalizeH="0" baseline="0" noProof="0" dirty="0" err="1">
                <a:ln>
                  <a:solidFill>
                    <a:srgbClr val="003300"/>
                  </a:solidFill>
                </a:ln>
                <a:effectLst/>
                <a:uLnTx/>
                <a:uFillTx/>
                <a:latin typeface="Calibri" pitchFamily="34" charset="0"/>
                <a:ea typeface="+mn-ea"/>
                <a:cs typeface="Calibri" pitchFamily="34" charset="0"/>
              </a:rPr>
              <a:t>hmi</a:t>
            </a:r>
            <a:r>
              <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rPr>
              <a:t>              e                          A        D</a:t>
            </a:r>
          </a:p>
        </p:txBody>
      </p:sp>
      <p:sp>
        <p:nvSpPr>
          <p:cNvPr id="11" name="Text Box 3">
            <a:extLst>
              <a:ext uri="{FF2B5EF4-FFF2-40B4-BE49-F238E27FC236}">
                <a16:creationId xmlns:a16="http://schemas.microsoft.com/office/drawing/2014/main" id="{5FEF72BF-7DAB-7D22-04AD-1D1FBB5B567C}"/>
              </a:ext>
            </a:extLst>
          </p:cNvPr>
          <p:cNvSpPr txBox="1">
            <a:spLocks noChangeArrowheads="1"/>
          </p:cNvSpPr>
          <p:nvPr/>
        </p:nvSpPr>
        <p:spPr bwMode="auto">
          <a:xfrm>
            <a:off x="2475063" y="665881"/>
            <a:ext cx="9001188" cy="413318"/>
          </a:xfrm>
          <a:prstGeom prst="rect">
            <a:avLst/>
          </a:prstGeom>
          <a:noFill/>
          <a:ln w="9525">
            <a:noFill/>
            <a:miter lim="800000"/>
            <a:headEnd/>
            <a:tailEnd/>
          </a:ln>
        </p:spPr>
        <p:txBody>
          <a:bodyPr>
            <a:spAutoFit/>
          </a:bodyPr>
          <a:lstStyle/>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rPr>
              <a:t>D             G        D           </a:t>
            </a:r>
            <a:r>
              <a:rPr kumimoji="0" lang="cs-CZ" sz="2800" b="1" i="0" u="none" strike="noStrike" kern="1200" cap="none" spc="0" normalizeH="0" baseline="0" noProof="0" dirty="0" err="1">
                <a:ln>
                  <a:solidFill>
                    <a:srgbClr val="003300"/>
                  </a:solidFill>
                </a:ln>
                <a:effectLst/>
                <a:uLnTx/>
                <a:uFillTx/>
                <a:latin typeface="Calibri" pitchFamily="34" charset="0"/>
                <a:ea typeface="+mn-ea"/>
                <a:cs typeface="Calibri" pitchFamily="34" charset="0"/>
              </a:rPr>
              <a:t>D</a:t>
            </a:r>
            <a:r>
              <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rPr>
              <a:t>             G       D            </a:t>
            </a:r>
            <a:r>
              <a:rPr kumimoji="0" lang="cs-CZ" sz="2800" b="1" i="0" u="none" strike="noStrike" kern="1200" cap="none" spc="0" normalizeH="0" baseline="0" noProof="0" dirty="0" err="1">
                <a:ln>
                  <a:solidFill>
                    <a:srgbClr val="003300"/>
                  </a:solidFill>
                </a:ln>
                <a:effectLst/>
                <a:uLnTx/>
                <a:uFillTx/>
                <a:latin typeface="Calibri" pitchFamily="34" charset="0"/>
                <a:ea typeface="+mn-ea"/>
                <a:cs typeface="Calibri" pitchFamily="34" charset="0"/>
              </a:rPr>
              <a:t>D</a:t>
            </a:r>
            <a:endPar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endParaRPr>
          </a:p>
        </p:txBody>
      </p:sp>
      <p:sp>
        <p:nvSpPr>
          <p:cNvPr id="12" name="Text Box 3">
            <a:extLst>
              <a:ext uri="{FF2B5EF4-FFF2-40B4-BE49-F238E27FC236}">
                <a16:creationId xmlns:a16="http://schemas.microsoft.com/office/drawing/2014/main" id="{281E24EE-C8E5-8948-EEFF-BE3694555F14}"/>
              </a:ext>
            </a:extLst>
          </p:cNvPr>
          <p:cNvSpPr txBox="1">
            <a:spLocks noChangeArrowheads="1"/>
          </p:cNvSpPr>
          <p:nvPr/>
        </p:nvSpPr>
        <p:spPr bwMode="auto">
          <a:xfrm>
            <a:off x="2533119" y="3099103"/>
            <a:ext cx="9001188" cy="413318"/>
          </a:xfrm>
          <a:prstGeom prst="rect">
            <a:avLst/>
          </a:prstGeom>
          <a:noFill/>
          <a:ln w="9525">
            <a:noFill/>
            <a:miter lim="800000"/>
            <a:headEnd/>
            <a:tailEnd/>
          </a:ln>
        </p:spPr>
        <p:txBody>
          <a:bodyPr>
            <a:spAutoFit/>
          </a:bodyPr>
          <a:lstStyle/>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rPr>
              <a:t>D        G          D                       G         D                      G</a:t>
            </a:r>
          </a:p>
        </p:txBody>
      </p:sp>
      <p:sp>
        <p:nvSpPr>
          <p:cNvPr id="13" name="Text Box 3">
            <a:extLst>
              <a:ext uri="{FF2B5EF4-FFF2-40B4-BE49-F238E27FC236}">
                <a16:creationId xmlns:a16="http://schemas.microsoft.com/office/drawing/2014/main" id="{FDB1DAB8-C9DB-D5BE-D1C1-3FECBF1A046F}"/>
              </a:ext>
            </a:extLst>
          </p:cNvPr>
          <p:cNvSpPr txBox="1">
            <a:spLocks noChangeArrowheads="1"/>
          </p:cNvSpPr>
          <p:nvPr/>
        </p:nvSpPr>
        <p:spPr bwMode="auto">
          <a:xfrm>
            <a:off x="2445447" y="1847394"/>
            <a:ext cx="9001188" cy="413318"/>
          </a:xfrm>
          <a:prstGeom prst="rect">
            <a:avLst/>
          </a:prstGeom>
          <a:noFill/>
          <a:ln w="9525">
            <a:noFill/>
            <a:miter lim="800000"/>
            <a:headEnd/>
            <a:tailEnd/>
          </a:ln>
        </p:spPr>
        <p:txBody>
          <a:bodyPr>
            <a:spAutoFit/>
          </a:bodyPr>
          <a:lstStyle/>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rPr>
              <a:t>D             G        D           </a:t>
            </a:r>
            <a:r>
              <a:rPr kumimoji="0" lang="cs-CZ" sz="2800" b="1" i="0" u="none" strike="noStrike" kern="1200" cap="none" spc="0" normalizeH="0" baseline="0" noProof="0" dirty="0" err="1">
                <a:ln>
                  <a:solidFill>
                    <a:srgbClr val="003300"/>
                  </a:solidFill>
                </a:ln>
                <a:effectLst/>
                <a:uLnTx/>
                <a:uFillTx/>
                <a:latin typeface="Calibri" pitchFamily="34" charset="0"/>
                <a:ea typeface="+mn-ea"/>
                <a:cs typeface="Calibri" pitchFamily="34" charset="0"/>
              </a:rPr>
              <a:t>D</a:t>
            </a:r>
            <a:r>
              <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rPr>
              <a:t>             G       D            </a:t>
            </a:r>
            <a:r>
              <a:rPr kumimoji="0" lang="cs-CZ" sz="2800" b="1" i="0" u="none" strike="noStrike" kern="1200" cap="none" spc="0" normalizeH="0" baseline="0" noProof="0" dirty="0" err="1">
                <a:ln>
                  <a:solidFill>
                    <a:srgbClr val="003300"/>
                  </a:solidFill>
                </a:ln>
                <a:effectLst/>
                <a:uLnTx/>
                <a:uFillTx/>
                <a:latin typeface="Calibri" pitchFamily="34" charset="0"/>
                <a:ea typeface="+mn-ea"/>
                <a:cs typeface="Calibri" pitchFamily="34" charset="0"/>
              </a:rPr>
              <a:t>D</a:t>
            </a:r>
            <a:endPar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endParaRPr>
          </a:p>
        </p:txBody>
      </p:sp>
      <p:sp>
        <p:nvSpPr>
          <p:cNvPr id="14" name="Text Box 3">
            <a:extLst>
              <a:ext uri="{FF2B5EF4-FFF2-40B4-BE49-F238E27FC236}">
                <a16:creationId xmlns:a16="http://schemas.microsoft.com/office/drawing/2014/main" id="{3D02D8CB-840F-7881-F2CB-609A6B541FD6}"/>
              </a:ext>
            </a:extLst>
          </p:cNvPr>
          <p:cNvSpPr txBox="1">
            <a:spLocks noChangeArrowheads="1"/>
          </p:cNvSpPr>
          <p:nvPr/>
        </p:nvSpPr>
        <p:spPr bwMode="auto">
          <a:xfrm>
            <a:off x="2583920" y="5539977"/>
            <a:ext cx="9001188" cy="413318"/>
          </a:xfrm>
          <a:prstGeom prst="rect">
            <a:avLst/>
          </a:prstGeom>
          <a:noFill/>
          <a:ln w="9525">
            <a:noFill/>
            <a:miter lim="800000"/>
            <a:headEnd/>
            <a:tailEnd/>
          </a:ln>
        </p:spPr>
        <p:txBody>
          <a:bodyPr>
            <a:spAutoFit/>
          </a:bodyPr>
          <a:lstStyle/>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rPr>
              <a:t>D             G        D           </a:t>
            </a:r>
            <a:r>
              <a:rPr kumimoji="0" lang="cs-CZ" sz="2800" b="1" i="0" u="none" strike="noStrike" kern="1200" cap="none" spc="0" normalizeH="0" baseline="0" noProof="0" dirty="0" err="1">
                <a:ln>
                  <a:solidFill>
                    <a:srgbClr val="003300"/>
                  </a:solidFill>
                </a:ln>
                <a:effectLst/>
                <a:uLnTx/>
                <a:uFillTx/>
                <a:latin typeface="Calibri" pitchFamily="34" charset="0"/>
                <a:ea typeface="+mn-ea"/>
                <a:cs typeface="Calibri" pitchFamily="34" charset="0"/>
              </a:rPr>
              <a:t>D</a:t>
            </a:r>
            <a:r>
              <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rPr>
              <a:t>             G       D            </a:t>
            </a:r>
            <a:r>
              <a:rPr kumimoji="0" lang="cs-CZ" sz="2800" b="1" i="0" u="none" strike="noStrike" kern="1200" cap="none" spc="0" normalizeH="0" baseline="0" noProof="0" dirty="0" err="1">
                <a:ln>
                  <a:solidFill>
                    <a:srgbClr val="003300"/>
                  </a:solidFill>
                </a:ln>
                <a:effectLst/>
                <a:uLnTx/>
                <a:uFillTx/>
                <a:latin typeface="Calibri" pitchFamily="34" charset="0"/>
                <a:ea typeface="+mn-ea"/>
                <a:cs typeface="Calibri" pitchFamily="34" charset="0"/>
              </a:rPr>
              <a:t>D</a:t>
            </a:r>
            <a:endPar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endParaRPr>
          </a:p>
        </p:txBody>
      </p:sp>
      <p:sp>
        <p:nvSpPr>
          <p:cNvPr id="15" name="TextovéPole 14">
            <a:extLst>
              <a:ext uri="{FF2B5EF4-FFF2-40B4-BE49-F238E27FC236}">
                <a16:creationId xmlns:a16="http://schemas.microsoft.com/office/drawing/2014/main" id="{8108815C-2952-ACD6-CA69-EF5967C364C9}"/>
              </a:ext>
            </a:extLst>
          </p:cNvPr>
          <p:cNvSpPr txBox="1"/>
          <p:nvPr/>
        </p:nvSpPr>
        <p:spPr>
          <a:xfrm>
            <a:off x="2583920" y="6155281"/>
            <a:ext cx="8327571" cy="413318"/>
          </a:xfrm>
          <a:prstGeom prst="rect">
            <a:avLst/>
          </a:prstGeom>
          <a:noFill/>
        </p:spPr>
        <p:txBody>
          <a:bodyPr wrap="square">
            <a:spAutoFit/>
          </a:bodyPr>
          <a:lstStyle/>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rPr>
              <a:t>    G       D   </a:t>
            </a:r>
            <a:r>
              <a:rPr kumimoji="0" lang="cs-CZ" sz="2800" b="1" i="0" u="none" strike="noStrike" kern="1200" cap="none" spc="0" normalizeH="0" baseline="0" noProof="0" dirty="0" err="1">
                <a:ln>
                  <a:solidFill>
                    <a:srgbClr val="003300"/>
                  </a:solidFill>
                </a:ln>
                <a:effectLst/>
                <a:uLnTx/>
                <a:uFillTx/>
                <a:latin typeface="Calibri" pitchFamily="34" charset="0"/>
                <a:ea typeface="+mn-ea"/>
                <a:cs typeface="Calibri" pitchFamily="34" charset="0"/>
              </a:rPr>
              <a:t>hmi</a:t>
            </a:r>
            <a:r>
              <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rPr>
              <a:t>              e                          A        D</a:t>
            </a:r>
          </a:p>
        </p:txBody>
      </p:sp>
      <p:sp>
        <p:nvSpPr>
          <p:cNvPr id="18" name="TextovéPole 17">
            <a:extLst>
              <a:ext uri="{FF2B5EF4-FFF2-40B4-BE49-F238E27FC236}">
                <a16:creationId xmlns:a16="http://schemas.microsoft.com/office/drawing/2014/main" id="{6A746BEB-56A0-0FF9-B39F-3B4333DF1871}"/>
              </a:ext>
            </a:extLst>
          </p:cNvPr>
          <p:cNvSpPr txBox="1"/>
          <p:nvPr/>
        </p:nvSpPr>
        <p:spPr>
          <a:xfrm>
            <a:off x="2264706" y="3691501"/>
            <a:ext cx="8327571" cy="413318"/>
          </a:xfrm>
          <a:prstGeom prst="rect">
            <a:avLst/>
          </a:prstGeom>
          <a:noFill/>
        </p:spPr>
        <p:txBody>
          <a:bodyPr wrap="square">
            <a:spAutoFit/>
          </a:bodyPr>
          <a:lstStyle/>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rPr>
              <a:t>   D   </a:t>
            </a:r>
            <a:r>
              <a:rPr kumimoji="0" lang="cs-CZ" sz="2800" b="1" i="0" u="none" strike="noStrike" kern="1200" cap="none" spc="0" normalizeH="0" baseline="0" noProof="0" dirty="0" err="1">
                <a:ln>
                  <a:solidFill>
                    <a:srgbClr val="003300"/>
                  </a:solidFill>
                </a:ln>
                <a:effectLst/>
                <a:uLnTx/>
                <a:uFillTx/>
                <a:latin typeface="Calibri" pitchFamily="34" charset="0"/>
                <a:ea typeface="+mn-ea"/>
                <a:cs typeface="Calibri" pitchFamily="34" charset="0"/>
              </a:rPr>
              <a:t>hmi</a:t>
            </a:r>
            <a:r>
              <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rPr>
              <a:t>        e                              A            D</a:t>
            </a:r>
          </a:p>
        </p:txBody>
      </p:sp>
      <p:sp>
        <p:nvSpPr>
          <p:cNvPr id="19" name="TextovéPole 18">
            <a:extLst>
              <a:ext uri="{FF2B5EF4-FFF2-40B4-BE49-F238E27FC236}">
                <a16:creationId xmlns:a16="http://schemas.microsoft.com/office/drawing/2014/main" id="{F13D71D5-8299-BE69-A640-69E65761BBF5}"/>
              </a:ext>
            </a:extLst>
          </p:cNvPr>
          <p:cNvSpPr txBox="1"/>
          <p:nvPr/>
        </p:nvSpPr>
        <p:spPr>
          <a:xfrm>
            <a:off x="2293256" y="4939168"/>
            <a:ext cx="8327571" cy="413318"/>
          </a:xfrm>
          <a:prstGeom prst="rect">
            <a:avLst/>
          </a:prstGeom>
          <a:noFill/>
        </p:spPr>
        <p:txBody>
          <a:bodyPr wrap="square">
            <a:spAutoFit/>
          </a:bodyPr>
          <a:lstStyle/>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rPr>
              <a:t>    D   </a:t>
            </a:r>
            <a:r>
              <a:rPr kumimoji="0" lang="cs-CZ" sz="2800" b="1" i="0" u="none" strike="noStrike" kern="1200" cap="none" spc="0" normalizeH="0" baseline="0" noProof="0" dirty="0" err="1">
                <a:ln>
                  <a:solidFill>
                    <a:srgbClr val="003300"/>
                  </a:solidFill>
                </a:ln>
                <a:effectLst/>
                <a:uLnTx/>
                <a:uFillTx/>
                <a:latin typeface="Calibri" pitchFamily="34" charset="0"/>
                <a:ea typeface="+mn-ea"/>
                <a:cs typeface="Calibri" pitchFamily="34" charset="0"/>
              </a:rPr>
              <a:t>hmi</a:t>
            </a:r>
            <a:r>
              <a:rPr kumimoji="0" lang="cs-CZ" sz="2800" b="1" i="0" u="none" strike="noStrike" kern="1200" cap="none" spc="0" normalizeH="0" baseline="0" noProof="0" dirty="0">
                <a:ln>
                  <a:solidFill>
                    <a:srgbClr val="003300"/>
                  </a:solidFill>
                </a:ln>
                <a:effectLst/>
                <a:uLnTx/>
                <a:uFillTx/>
                <a:latin typeface="Calibri" pitchFamily="34" charset="0"/>
                <a:ea typeface="+mn-ea"/>
                <a:cs typeface="Calibri" pitchFamily="34" charset="0"/>
              </a:rPr>
              <a:t>        e                            A                 D</a:t>
            </a:r>
          </a:p>
        </p:txBody>
      </p:sp>
    </p:spTree>
    <p:extLst>
      <p:ext uri="{BB962C8B-B14F-4D97-AF65-F5344CB8AC3E}">
        <p14:creationId xmlns:p14="http://schemas.microsoft.com/office/powerpoint/2010/main" val="3203681542"/>
      </p:ext>
    </p:extLst>
  </p:cSld>
  <p:clrMapOvr>
    <a:masterClrMapping/>
  </p:clrMapOvr>
  <mc:AlternateContent xmlns:mc="http://schemas.openxmlformats.org/markup-compatibility/2006" xmlns:p14="http://schemas.microsoft.com/office/powerpoint/2010/main">
    <mc:Choice Requires="p14">
      <p:transition p14:dur="10">
        <p:zoom/>
        <p:sndAc>
          <p:endSnd/>
        </p:sndAc>
      </p:transition>
    </mc:Choice>
    <mc:Fallback xmlns="">
      <p:transition>
        <p:zoom/>
        <p:sndAc>
          <p:end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9B622-5FD2-2EC8-9F6F-0D562B3762D5}"/>
            </a:ext>
          </a:extLst>
        </p:cNvPr>
        <p:cNvGrpSpPr/>
        <p:nvPr/>
      </p:nvGrpSpPr>
      <p:grpSpPr>
        <a:xfrm>
          <a:off x="0" y="0"/>
          <a:ext cx="0" cy="0"/>
          <a:chOff x="0" y="0"/>
          <a:chExt cx="0" cy="0"/>
        </a:xfrm>
      </p:grpSpPr>
      <p:pic>
        <p:nvPicPr>
          <p:cNvPr id="7" name="Obrázek 6">
            <a:extLst>
              <a:ext uri="{FF2B5EF4-FFF2-40B4-BE49-F238E27FC236}">
                <a16:creationId xmlns:a16="http://schemas.microsoft.com/office/drawing/2014/main" id="{839BB3C5-222E-0CD4-83DC-6519A9743573}"/>
              </a:ext>
            </a:extLst>
          </p:cNvPr>
          <p:cNvPicPr>
            <a:picLocks noChangeAspect="1"/>
          </p:cNvPicPr>
          <p:nvPr/>
        </p:nvPicPr>
        <p:blipFill rotWithShape="1">
          <a:blip r:embed="rId3"/>
          <a:srcRect l="43700" t="26201" r="9838" b="24799"/>
          <a:stretch/>
        </p:blipFill>
        <p:spPr>
          <a:xfrm>
            <a:off x="-55388" y="1"/>
            <a:ext cx="12196400" cy="6813376"/>
          </a:xfrm>
          <a:prstGeom prst="rect">
            <a:avLst/>
          </a:prstGeom>
        </p:spPr>
      </p:pic>
      <p:sp>
        <p:nvSpPr>
          <p:cNvPr id="3" name="TextovéPole 2">
            <a:extLst>
              <a:ext uri="{FF2B5EF4-FFF2-40B4-BE49-F238E27FC236}">
                <a16:creationId xmlns:a16="http://schemas.microsoft.com/office/drawing/2014/main" id="{0045208A-A199-2A6D-0474-0EC5167D8D61}"/>
              </a:ext>
            </a:extLst>
          </p:cNvPr>
          <p:cNvSpPr txBox="1"/>
          <p:nvPr/>
        </p:nvSpPr>
        <p:spPr>
          <a:xfrm>
            <a:off x="-28413" y="765065"/>
            <a:ext cx="11946609" cy="505075"/>
          </a:xfrm>
          <a:prstGeom prst="rect">
            <a:avLst/>
          </a:prstGeom>
          <a:solidFill>
            <a:srgbClr val="FFFFFF"/>
          </a:solidFill>
        </p:spPr>
        <p:txBody>
          <a:bodyPr wrap="square">
            <a:spAutoFit/>
          </a:bodyPr>
          <a:lstStyle/>
          <a:p>
            <a:pPr marR="0" lvl="0" algn="l" defTabSz="914400" rtl="0" eaLnBrk="1" fontAlgn="base" latinLnBrk="0" hangingPunct="1">
              <a:lnSpc>
                <a:spcPct val="70000"/>
              </a:lnSpc>
              <a:spcBef>
                <a:spcPct val="30000"/>
              </a:spcBef>
              <a:spcAft>
                <a:spcPct val="0"/>
              </a:spcAft>
              <a:buClrTx/>
              <a:buSzTx/>
              <a:tabLst>
                <a:tab pos="360363" algn="l"/>
              </a:tabLst>
              <a:defRPr/>
            </a:pPr>
            <a:r>
              <a:rPr kumimoji="0" lang="cs-CZ" sz="3600" b="1" i="0" u="none" strike="noStrike" kern="1200" cap="none" spc="0" normalizeH="0" baseline="0" noProof="0" dirty="0">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Jsem zrnko písku, na velké poušti, a přece nejsem opuštěný</a:t>
            </a:r>
          </a:p>
        </p:txBody>
      </p:sp>
      <p:sp>
        <p:nvSpPr>
          <p:cNvPr id="5" name="TextovéPole 4">
            <a:extLst>
              <a:ext uri="{FF2B5EF4-FFF2-40B4-BE49-F238E27FC236}">
                <a16:creationId xmlns:a16="http://schemas.microsoft.com/office/drawing/2014/main" id="{81C2EA3D-FCAA-F598-3AD5-C922D11EA681}"/>
              </a:ext>
            </a:extLst>
          </p:cNvPr>
          <p:cNvSpPr txBox="1"/>
          <p:nvPr/>
        </p:nvSpPr>
        <p:spPr>
          <a:xfrm>
            <a:off x="0" y="1757942"/>
            <a:ext cx="12141012" cy="493597"/>
          </a:xfrm>
          <a:prstGeom prst="rect">
            <a:avLst/>
          </a:prstGeom>
          <a:solidFill>
            <a:srgbClr val="FFFFFF"/>
          </a:solidFill>
        </p:spPr>
        <p:txBody>
          <a:bodyPr wrap="square">
            <a:spAutoFit/>
          </a:bodyPr>
          <a:lstStyle/>
          <a:p>
            <a:pPr marL="0" marR="0" lvl="0" indent="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3500" b="1" i="0" u="none" strike="noStrike" kern="1200" cap="none" spc="0" normalizeH="0" baseline="0" noProof="0" dirty="0">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Ty jsi mě našel, k Sobě mě zvedáš. Láskou, co dáváš, jedině TY.</a:t>
            </a:r>
          </a:p>
        </p:txBody>
      </p:sp>
      <p:sp>
        <p:nvSpPr>
          <p:cNvPr id="8" name="TextovéPole 7">
            <a:extLst>
              <a:ext uri="{FF2B5EF4-FFF2-40B4-BE49-F238E27FC236}">
                <a16:creationId xmlns:a16="http://schemas.microsoft.com/office/drawing/2014/main" id="{D2FCC8A3-AB1F-8826-F2BF-A3DC7A8B0C31}"/>
              </a:ext>
            </a:extLst>
          </p:cNvPr>
          <p:cNvSpPr txBox="1"/>
          <p:nvPr/>
        </p:nvSpPr>
        <p:spPr>
          <a:xfrm>
            <a:off x="-55388" y="2929633"/>
            <a:ext cx="11807125" cy="499367"/>
          </a:xfrm>
          <a:prstGeom prst="rect">
            <a:avLst/>
          </a:prstGeom>
          <a:solidFill>
            <a:srgbClr val="FFFFFF"/>
          </a:solidFill>
        </p:spPr>
        <p:txBody>
          <a:bodyPr wrap="square">
            <a:spAutoFit/>
          </a:bodyPr>
          <a:lstStyle/>
          <a:p>
            <a:pPr marL="0" marR="0" lvl="0" indent="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3600" b="1" i="0" u="none" strike="noStrike" kern="1200" cap="none" spc="0" normalizeH="0" baseline="0" noProof="0" dirty="0">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2. Jsem stéblo trávy na louce světa a přece můžu navěky Žít. </a:t>
            </a:r>
            <a:endParaRPr lang="es-CO" sz="3600" dirty="0"/>
          </a:p>
        </p:txBody>
      </p:sp>
      <p:sp>
        <p:nvSpPr>
          <p:cNvPr id="10" name="TextovéPole 9">
            <a:extLst>
              <a:ext uri="{FF2B5EF4-FFF2-40B4-BE49-F238E27FC236}">
                <a16:creationId xmlns:a16="http://schemas.microsoft.com/office/drawing/2014/main" id="{837312EF-8727-0A11-19F0-6B582F02E68F}"/>
              </a:ext>
            </a:extLst>
          </p:cNvPr>
          <p:cNvSpPr txBox="1"/>
          <p:nvPr/>
        </p:nvSpPr>
        <p:spPr>
          <a:xfrm>
            <a:off x="42002" y="3911072"/>
            <a:ext cx="12062848" cy="505075"/>
          </a:xfrm>
          <a:prstGeom prst="rect">
            <a:avLst/>
          </a:prstGeom>
          <a:solidFill>
            <a:srgbClr val="FFFFFF"/>
          </a:solidFill>
        </p:spPr>
        <p:txBody>
          <a:bodyPr wrap="square">
            <a:spAutoFit/>
          </a:bodyPr>
          <a:lstStyle/>
          <a:p>
            <a:pPr marL="0" marR="0" lvl="0" indent="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3600" b="1" i="0" u="none" strike="noStrike" kern="1200" cap="none" spc="0" normalizeH="0" baseline="0" noProof="0" dirty="0">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Hřeješ mě láskou, abych v ní rostl, z pramenu víry dáváš mi pít.</a:t>
            </a:r>
          </a:p>
        </p:txBody>
      </p:sp>
      <p:sp>
        <p:nvSpPr>
          <p:cNvPr id="12" name="TextovéPole 11">
            <a:extLst>
              <a:ext uri="{FF2B5EF4-FFF2-40B4-BE49-F238E27FC236}">
                <a16:creationId xmlns:a16="http://schemas.microsoft.com/office/drawing/2014/main" id="{1BF8F064-27E9-0F50-83D2-B8E272DA4404}"/>
              </a:ext>
            </a:extLst>
          </p:cNvPr>
          <p:cNvSpPr txBox="1"/>
          <p:nvPr/>
        </p:nvSpPr>
        <p:spPr>
          <a:xfrm>
            <a:off x="-28414" y="5052019"/>
            <a:ext cx="11946609" cy="499367"/>
          </a:xfrm>
          <a:prstGeom prst="rect">
            <a:avLst/>
          </a:prstGeom>
          <a:solidFill>
            <a:srgbClr val="FFFFFF"/>
          </a:solidFill>
        </p:spPr>
        <p:txBody>
          <a:bodyPr wrap="square">
            <a:spAutoFit/>
          </a:bodyPr>
          <a:lstStyle/>
          <a:p>
            <a:pPr marL="0" marR="0" lvl="0" indent="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3500" b="1" i="0" u="none" strike="noStrike" kern="1200" cap="none" spc="0" normalizeH="0" baseline="0" noProof="0" dirty="0">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3. Nejhezčí píseň nezvládne chválit, je to jen kapka oslavení.</a:t>
            </a:r>
            <a:endParaRPr lang="es-CO" sz="3500" dirty="0"/>
          </a:p>
        </p:txBody>
      </p:sp>
      <p:sp>
        <p:nvSpPr>
          <p:cNvPr id="13" name="TextovéPole 12">
            <a:extLst>
              <a:ext uri="{FF2B5EF4-FFF2-40B4-BE49-F238E27FC236}">
                <a16:creationId xmlns:a16="http://schemas.microsoft.com/office/drawing/2014/main" id="{91212873-5E20-7541-1835-55CA5641D06E}"/>
              </a:ext>
            </a:extLst>
          </p:cNvPr>
          <p:cNvSpPr txBox="1"/>
          <p:nvPr/>
        </p:nvSpPr>
        <p:spPr>
          <a:xfrm>
            <a:off x="282505" y="6109768"/>
            <a:ext cx="11324769" cy="499367"/>
          </a:xfrm>
          <a:prstGeom prst="rect">
            <a:avLst/>
          </a:prstGeom>
          <a:solidFill>
            <a:srgbClr val="FFFFFF"/>
          </a:solidFill>
        </p:spPr>
        <p:txBody>
          <a:bodyPr wrap="square" rtlCol="0">
            <a:spAutoFit/>
          </a:bodyPr>
          <a:lstStyle/>
          <a:p>
            <a:pPr marL="0" marR="0" lvl="0" indent="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3600" b="1" i="0" u="none" strike="noStrike" kern="1200" cap="none" spc="0" normalizeH="0" baseline="0" noProof="0" dirty="0">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A přece zpívám o Tvojí lásce o moci Tvého </a:t>
            </a:r>
            <a:r>
              <a:rPr kumimoji="0" lang="cs-CZ" sz="3600" b="1" i="0" u="none" strike="noStrike" kern="1200" cap="none" spc="0" normalizeH="0" baseline="0" noProof="0" dirty="0" err="1">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Vkoupení</a:t>
            </a:r>
            <a:r>
              <a:rPr kumimoji="0" lang="cs-CZ" sz="3600" b="1" i="0" u="none" strike="noStrike" kern="1200" cap="none" spc="0" normalizeH="0" baseline="0" noProof="0" dirty="0">
                <a:ln>
                  <a:solidFill>
                    <a:srgbClr val="003300"/>
                  </a:solidFill>
                </a:ln>
                <a:solidFill>
                  <a:srgbClr val="FFFF00"/>
                </a:solidFill>
                <a:effectLst>
                  <a:glow rad="228600">
                    <a:srgbClr val="BCAAAA">
                      <a:satMod val="175000"/>
                      <a:alpha val="40000"/>
                    </a:srgbClr>
                  </a:glow>
                </a:effectLst>
                <a:uLnTx/>
                <a:uFillTx/>
                <a:latin typeface="Calibri" pitchFamily="34" charset="0"/>
                <a:ea typeface="+mn-ea"/>
                <a:cs typeface="Calibri" pitchFamily="34" charset="0"/>
              </a:rPr>
              <a:t>.</a:t>
            </a:r>
            <a:endParaRPr lang="es-CO" sz="3600" dirty="0"/>
          </a:p>
        </p:txBody>
      </p:sp>
    </p:spTree>
    <p:extLst>
      <p:ext uri="{BB962C8B-B14F-4D97-AF65-F5344CB8AC3E}">
        <p14:creationId xmlns:p14="http://schemas.microsoft.com/office/powerpoint/2010/main" val="1727757377"/>
      </p:ext>
    </p:extLst>
  </p:cSld>
  <p:clrMapOvr>
    <a:masterClrMapping/>
  </p:clrMapOvr>
  <p:transition spd="slow">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B4A1A-D529-3172-FF96-AEC408063D93}"/>
            </a:ext>
          </a:extLst>
        </p:cNvPr>
        <p:cNvGrpSpPr/>
        <p:nvPr/>
      </p:nvGrpSpPr>
      <p:grpSpPr>
        <a:xfrm>
          <a:off x="0" y="0"/>
          <a:ext cx="0" cy="0"/>
          <a:chOff x="0" y="0"/>
          <a:chExt cx="0" cy="0"/>
        </a:xfrm>
      </p:grpSpPr>
      <p:pic>
        <p:nvPicPr>
          <p:cNvPr id="459778" name="Picture 2" descr="C:\Users\Janinka\Desktop\Máme poslání.jpg">
            <a:extLst>
              <a:ext uri="{FF2B5EF4-FFF2-40B4-BE49-F238E27FC236}">
                <a16:creationId xmlns:a16="http://schemas.microsoft.com/office/drawing/2014/main" id="{6F2FA8DA-AF81-9947-0723-AEA554FE8C52}"/>
              </a:ext>
            </a:extLst>
          </p:cNvPr>
          <p:cNvPicPr>
            <a:picLocks noChangeAspect="1" noChangeArrowheads="1"/>
          </p:cNvPicPr>
          <p:nvPr/>
        </p:nvPicPr>
        <p:blipFill>
          <a:blip r:embed="rId2" cstate="print"/>
          <a:srcRect/>
          <a:stretch>
            <a:fillRect/>
          </a:stretch>
        </p:blipFill>
        <p:spPr bwMode="auto">
          <a:xfrm>
            <a:off x="-36882" y="0"/>
            <a:ext cx="12274447" cy="6858000"/>
          </a:xfrm>
          <a:prstGeom prst="rect">
            <a:avLst/>
          </a:prstGeom>
          <a:noFill/>
        </p:spPr>
      </p:pic>
    </p:spTree>
    <p:extLst>
      <p:ext uri="{BB962C8B-B14F-4D97-AF65-F5344CB8AC3E}">
        <p14:creationId xmlns:p14="http://schemas.microsoft.com/office/powerpoint/2010/main" val="2559255801"/>
      </p:ext>
    </p:extLst>
  </p:cSld>
  <p:clrMapOvr>
    <a:masterClrMapping/>
  </p:clrMapOvr>
  <mc:AlternateContent xmlns:mc="http://schemas.openxmlformats.org/markup-compatibility/2006" xmlns:p14="http://schemas.microsoft.com/office/powerpoint/2010/main">
    <mc:Choice Requires="p14">
      <p:transition p14:dur="10">
        <p:zoom/>
        <p:sndAc>
          <p:endSnd/>
        </p:sndAc>
      </p:transition>
    </mc:Choice>
    <mc:Fallback xmlns="">
      <p:transition>
        <p:zoom/>
        <p:sndAc>
          <p:end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71206E72-3CFC-4B97-A225-04C5F2927838}"/>
              </a:ext>
            </a:extLst>
          </p:cNvPr>
          <p:cNvPicPr>
            <a:picLocks noChangeAspect="1"/>
          </p:cNvPicPr>
          <p:nvPr/>
        </p:nvPicPr>
        <p:blipFill rotWithShape="1">
          <a:blip r:embed="rId2"/>
          <a:srcRect l="50000" t="20601" r="20863" b="6600"/>
          <a:stretch/>
        </p:blipFill>
        <p:spPr>
          <a:xfrm>
            <a:off x="407368" y="-27384"/>
            <a:ext cx="9361040" cy="6858000"/>
          </a:xfrm>
          <a:prstGeom prst="rect">
            <a:avLst/>
          </a:prstGeom>
        </p:spPr>
      </p:pic>
      <p:sp>
        <p:nvSpPr>
          <p:cNvPr id="8" name="Zástupný symbol pro obsah 7"/>
          <p:cNvSpPr>
            <a:spLocks noGrp="1"/>
          </p:cNvSpPr>
          <p:nvPr>
            <p:ph idx="1"/>
          </p:nvPr>
        </p:nvSpPr>
        <p:spPr>
          <a:xfrm rot="20243548">
            <a:off x="9197893" y="2322877"/>
            <a:ext cx="2304256" cy="864096"/>
          </a:xfrm>
          <a:solidFill>
            <a:srgbClr val="FFFFFF"/>
          </a:solid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p>
            <a:pPr marL="0">
              <a:spcBef>
                <a:spcPts val="0"/>
              </a:spcBef>
              <a:buNone/>
            </a:pPr>
            <a:r>
              <a:rPr lang="cs-CZ" b="1" dirty="0">
                <a:solidFill>
                  <a:srgbClr val="C00000"/>
                </a:solidFill>
                <a:latin typeface="Arial" pitchFamily="34" charset="0"/>
                <a:cs typeface="Arial" pitchFamily="34" charset="0"/>
              </a:rPr>
              <a:t>Oslavujte </a:t>
            </a:r>
            <a:br>
              <a:rPr lang="cs-CZ" b="1" dirty="0">
                <a:solidFill>
                  <a:srgbClr val="C00000"/>
                </a:solidFill>
                <a:latin typeface="Arial" pitchFamily="34" charset="0"/>
                <a:cs typeface="Arial" pitchFamily="34" charset="0"/>
              </a:rPr>
            </a:br>
            <a:r>
              <a:rPr lang="cs-CZ" b="1" dirty="0">
                <a:solidFill>
                  <a:srgbClr val="C00000"/>
                </a:solidFill>
                <a:latin typeface="Arial" pitchFamily="34" charset="0"/>
                <a:cs typeface="Arial" pitchFamily="34" charset="0"/>
              </a:rPr>
              <a:t>Hospodina</a:t>
            </a:r>
          </a:p>
        </p:txBody>
      </p:sp>
      <p:pic>
        <p:nvPicPr>
          <p:cNvPr id="11" name="Obrázek 10">
            <a:extLst>
              <a:ext uri="{FF2B5EF4-FFF2-40B4-BE49-F238E27FC236}">
                <a16:creationId xmlns:a16="http://schemas.microsoft.com/office/drawing/2014/main" id="{34E50BF8-78DB-44CC-90EC-BDDAF926D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0376" y="7122"/>
            <a:ext cx="1800200" cy="1940563"/>
          </a:xfrm>
          <a:prstGeom prst="rect">
            <a:avLst/>
          </a:prstGeom>
          <a:ln>
            <a:noFill/>
          </a:ln>
          <a:effectLst>
            <a:softEdge rad="112500"/>
          </a:effectLst>
        </p:spPr>
      </p:pic>
    </p:spTree>
    <p:extLst>
      <p:ext uri="{BB962C8B-B14F-4D97-AF65-F5344CB8AC3E}">
        <p14:creationId xmlns:p14="http://schemas.microsoft.com/office/powerpoint/2010/main" val="1895791464"/>
      </p:ext>
    </p:extLst>
  </p:cSld>
  <p:clrMapOvr>
    <a:masterClrMapping/>
  </p:clrMapOvr>
  <p:transition spd="slow">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137003069"/>
          <p:cNvPicPr>
            <a:picLocks noChangeAspect="1" noChangeArrowheads="1"/>
          </p:cNvPicPr>
          <p:nvPr/>
        </p:nvPicPr>
        <p:blipFill>
          <a:blip r:embed="rId2" cstate="print"/>
          <a:srcRect/>
          <a:stretch>
            <a:fillRect/>
          </a:stretch>
        </p:blipFill>
        <p:spPr bwMode="auto">
          <a:xfrm>
            <a:off x="-24680" y="1644"/>
            <a:ext cx="12288688" cy="6838950"/>
          </a:xfrm>
          <a:prstGeom prst="rect">
            <a:avLst/>
          </a:prstGeom>
          <a:noFill/>
          <a:ln w="9525">
            <a:noFill/>
            <a:miter lim="800000"/>
            <a:headEnd/>
            <a:tailEnd/>
          </a:ln>
        </p:spPr>
      </p:pic>
      <p:sp>
        <p:nvSpPr>
          <p:cNvPr id="176131" name="Rectangle 3"/>
          <p:cNvSpPr>
            <a:spLocks noChangeArrowheads="1"/>
          </p:cNvSpPr>
          <p:nvPr/>
        </p:nvSpPr>
        <p:spPr bwMode="auto">
          <a:xfrm>
            <a:off x="1487488" y="223739"/>
            <a:ext cx="11089232" cy="6477000"/>
          </a:xfrm>
          <a:prstGeom prst="rect">
            <a:avLst/>
          </a:prstGeom>
          <a:noFill/>
          <a:ln w="9525">
            <a:noFill/>
            <a:miter lim="800000"/>
            <a:headEnd/>
            <a:tailEnd/>
          </a:ln>
        </p:spPr>
        <p:txBody>
          <a:bodyPr/>
          <a:lstStyle/>
          <a:p>
            <a:pPr>
              <a:defRPr/>
            </a:pPr>
            <a:r>
              <a:rPr lang="cs-CZ" sz="3200" dirty="0" err="1">
                <a:solidFill>
                  <a:srgbClr val="FFFFFF"/>
                </a:solidFill>
              </a:rPr>
              <a:t>Ref</a:t>
            </a:r>
            <a:r>
              <a:rPr lang="cs-CZ" sz="3200" dirty="0">
                <a:solidFill>
                  <a:srgbClr val="FFFFFF"/>
                </a:solidFill>
              </a:rPr>
              <a:t>:Když Bůh je s námi, nikdo proti nám. </a:t>
            </a:r>
            <a:br>
              <a:rPr lang="cs-CZ" sz="3200" dirty="0">
                <a:solidFill>
                  <a:srgbClr val="FFFFFF"/>
                </a:solidFill>
              </a:rPr>
            </a:br>
            <a:br>
              <a:rPr lang="cs-CZ" sz="3200" dirty="0">
                <a:solidFill>
                  <a:srgbClr val="FFFFFF"/>
                </a:solidFill>
              </a:rPr>
            </a:br>
            <a:r>
              <a:rPr lang="cs-CZ" sz="3200" dirty="0">
                <a:solidFill>
                  <a:srgbClr val="FFFFFF"/>
                </a:solidFill>
              </a:rPr>
              <a:t>Když Bůh  je s námi,  nemusím se bát.</a:t>
            </a:r>
          </a:p>
          <a:p>
            <a:pPr>
              <a:defRPr/>
            </a:pPr>
            <a:endParaRPr lang="cs-CZ" sz="3200" dirty="0">
              <a:solidFill>
                <a:srgbClr val="FFFFFF"/>
              </a:solidFill>
            </a:endParaRPr>
          </a:p>
          <a:p>
            <a:pPr>
              <a:defRPr/>
            </a:pPr>
            <a:r>
              <a:rPr lang="cs-CZ" sz="3200" dirty="0">
                <a:solidFill>
                  <a:srgbClr val="FFFFFF"/>
                </a:solidFill>
              </a:rPr>
              <a:t> 1.Kdo zarmoutit Boha, se bojí, nemusí se bát, </a:t>
            </a:r>
            <a:br>
              <a:rPr lang="cs-CZ" sz="3200" dirty="0">
                <a:solidFill>
                  <a:srgbClr val="FFFFFF"/>
                </a:solidFill>
              </a:rPr>
            </a:br>
            <a:r>
              <a:rPr lang="cs-CZ" sz="2000" dirty="0">
                <a:solidFill>
                  <a:srgbClr val="C00000"/>
                </a:solidFill>
              </a:rPr>
              <a:t>,</a:t>
            </a:r>
            <a:br>
              <a:rPr lang="cs-CZ" sz="3200" dirty="0">
                <a:solidFill>
                  <a:srgbClr val="FFFFFF"/>
                </a:solidFill>
              </a:rPr>
            </a:br>
            <a:r>
              <a:rPr lang="cs-CZ" sz="3200" dirty="0">
                <a:solidFill>
                  <a:srgbClr val="FFFFFF"/>
                </a:solidFill>
              </a:rPr>
              <a:t>    že na světě Ochránce  není, nemusí se bát.</a:t>
            </a:r>
          </a:p>
          <a:p>
            <a:pPr>
              <a:defRPr/>
            </a:pPr>
            <a:r>
              <a:rPr lang="cs-CZ" sz="3200" dirty="0">
                <a:solidFill>
                  <a:srgbClr val="FFFFFF"/>
                </a:solidFill>
              </a:rPr>
              <a:t> </a:t>
            </a:r>
          </a:p>
          <a:p>
            <a:pPr>
              <a:defRPr/>
            </a:pPr>
            <a:r>
              <a:rPr lang="cs-CZ" sz="3200" dirty="0">
                <a:solidFill>
                  <a:srgbClr val="FFFFFF"/>
                </a:solidFill>
              </a:rPr>
              <a:t>2.Kdo chce věrně Pánu sloužit, nemusí se bát, že    </a:t>
            </a:r>
            <a:br>
              <a:rPr lang="cs-CZ" sz="3200" dirty="0">
                <a:solidFill>
                  <a:srgbClr val="FFFFFF"/>
                </a:solidFill>
              </a:rPr>
            </a:br>
            <a:r>
              <a:rPr lang="cs-CZ" sz="3200" dirty="0">
                <a:solidFill>
                  <a:srgbClr val="FFFFFF"/>
                </a:solidFill>
              </a:rPr>
              <a:t>  bude na lásku teď chudý, ten nemusí se bát.</a:t>
            </a:r>
          </a:p>
          <a:p>
            <a:pPr>
              <a:defRPr/>
            </a:pPr>
            <a:r>
              <a:rPr lang="cs-CZ" sz="3200" dirty="0">
                <a:solidFill>
                  <a:srgbClr val="FFFFFF"/>
                </a:solidFill>
              </a:rPr>
              <a:t> </a:t>
            </a:r>
          </a:p>
          <a:p>
            <a:pPr>
              <a:defRPr/>
            </a:pPr>
            <a:r>
              <a:rPr lang="cs-CZ" sz="3200" dirty="0">
                <a:solidFill>
                  <a:srgbClr val="FFFFFF"/>
                </a:solidFill>
              </a:rPr>
              <a:t>3.Kdo ke </a:t>
            </a:r>
            <a:r>
              <a:rPr lang="cs-CZ" sz="3200" dirty="0" err="1">
                <a:solidFill>
                  <a:srgbClr val="FFFFFF"/>
                </a:solidFill>
              </a:rPr>
              <a:t>všechněm</a:t>
            </a:r>
            <a:r>
              <a:rPr lang="cs-CZ" sz="3200" dirty="0">
                <a:solidFill>
                  <a:srgbClr val="FFFFFF"/>
                </a:solidFill>
              </a:rPr>
              <a:t> lásku mívá, nemusí se bát, </a:t>
            </a:r>
            <a:br>
              <a:rPr lang="cs-CZ" sz="3200" dirty="0">
                <a:solidFill>
                  <a:srgbClr val="FFFFFF"/>
                </a:solidFill>
              </a:rPr>
            </a:br>
            <a:r>
              <a:rPr lang="cs-CZ" sz="3200" dirty="0">
                <a:solidFill>
                  <a:srgbClr val="FFFFFF"/>
                </a:solidFill>
              </a:rPr>
              <a:t>že svůj poklad v nebi  neskrývá, ten nemusí se bát.</a:t>
            </a:r>
          </a:p>
          <a:p>
            <a:pPr>
              <a:defRPr/>
            </a:pPr>
            <a:r>
              <a:rPr lang="cs-CZ" sz="3200" dirty="0">
                <a:solidFill>
                  <a:srgbClr val="FFFFFF"/>
                </a:solidFill>
              </a:rPr>
              <a:t> </a:t>
            </a:r>
          </a:p>
          <a:p>
            <a:pPr>
              <a:defRPr/>
            </a:pPr>
            <a:r>
              <a:rPr lang="cs-CZ" sz="3200" dirty="0">
                <a:solidFill>
                  <a:srgbClr val="FFFFFF"/>
                </a:solidFill>
              </a:rPr>
              <a:t> </a:t>
            </a:r>
            <a:endParaRPr lang="en-US" sz="3000" dirty="0">
              <a:solidFill>
                <a:srgbClr val="FFFFFF"/>
              </a:solidFill>
              <a:latin typeface="Comic Sans MS" pitchFamily="66" charset="0"/>
            </a:endParaRPr>
          </a:p>
        </p:txBody>
      </p:sp>
      <p:sp>
        <p:nvSpPr>
          <p:cNvPr id="4" name="TextovéPole 3"/>
          <p:cNvSpPr txBox="1"/>
          <p:nvPr/>
        </p:nvSpPr>
        <p:spPr>
          <a:xfrm>
            <a:off x="1703512" y="943819"/>
            <a:ext cx="9144000" cy="369332"/>
          </a:xfrm>
          <a:prstGeom prst="rect">
            <a:avLst/>
          </a:prstGeom>
          <a:noFill/>
        </p:spPr>
        <p:txBody>
          <a:bodyPr wrap="square" rtlCol="0">
            <a:spAutoFit/>
          </a:bodyPr>
          <a:lstStyle/>
          <a:p>
            <a:pPr>
              <a:defRPr/>
            </a:pPr>
            <a:r>
              <a:rPr lang="cs-CZ" dirty="0">
                <a:solidFill>
                  <a:srgbClr val="FFFFFF"/>
                </a:solidFill>
              </a:rPr>
              <a:t>D                                   G                   e                                  A</a:t>
            </a:r>
          </a:p>
        </p:txBody>
      </p:sp>
      <p:sp>
        <p:nvSpPr>
          <p:cNvPr id="5" name="TextovéPole 4"/>
          <p:cNvSpPr txBox="1"/>
          <p:nvPr/>
        </p:nvSpPr>
        <p:spPr>
          <a:xfrm>
            <a:off x="2505000" y="16099"/>
            <a:ext cx="9144000" cy="369332"/>
          </a:xfrm>
          <a:prstGeom prst="rect">
            <a:avLst/>
          </a:prstGeom>
          <a:noFill/>
        </p:spPr>
        <p:txBody>
          <a:bodyPr wrap="square" rtlCol="0">
            <a:spAutoFit/>
          </a:bodyPr>
          <a:lstStyle/>
          <a:p>
            <a:pPr>
              <a:defRPr/>
            </a:pPr>
            <a:r>
              <a:rPr lang="cs-CZ" dirty="0">
                <a:solidFill>
                  <a:srgbClr val="FFFFFF"/>
                </a:solidFill>
              </a:rPr>
              <a:t>D                                  G                   e                             A</a:t>
            </a:r>
          </a:p>
        </p:txBody>
      </p:sp>
      <p:sp>
        <p:nvSpPr>
          <p:cNvPr id="6" name="TextovéPole 5"/>
          <p:cNvSpPr txBox="1"/>
          <p:nvPr/>
        </p:nvSpPr>
        <p:spPr>
          <a:xfrm>
            <a:off x="1915222" y="3707741"/>
            <a:ext cx="9144000" cy="369332"/>
          </a:xfrm>
          <a:prstGeom prst="rect">
            <a:avLst/>
          </a:prstGeom>
          <a:noFill/>
        </p:spPr>
        <p:txBody>
          <a:bodyPr wrap="square" rtlCol="0">
            <a:spAutoFit/>
          </a:bodyPr>
          <a:lstStyle/>
          <a:p>
            <a:pPr>
              <a:defRPr/>
            </a:pPr>
            <a:r>
              <a:rPr lang="cs-CZ" dirty="0">
                <a:solidFill>
                  <a:srgbClr val="FFFFFF"/>
                </a:solidFill>
              </a:rPr>
              <a:t>D                                                                 h            G                A           D</a:t>
            </a:r>
          </a:p>
        </p:txBody>
      </p:sp>
      <p:sp>
        <p:nvSpPr>
          <p:cNvPr id="7" name="TextovéPole 6"/>
          <p:cNvSpPr txBox="1"/>
          <p:nvPr/>
        </p:nvSpPr>
        <p:spPr>
          <a:xfrm>
            <a:off x="1560512" y="5204240"/>
            <a:ext cx="9144000" cy="369332"/>
          </a:xfrm>
          <a:prstGeom prst="rect">
            <a:avLst/>
          </a:prstGeom>
          <a:noFill/>
        </p:spPr>
        <p:txBody>
          <a:bodyPr wrap="square" rtlCol="0">
            <a:spAutoFit/>
          </a:bodyPr>
          <a:lstStyle/>
          <a:p>
            <a:pPr>
              <a:defRPr/>
            </a:pPr>
            <a:r>
              <a:rPr lang="cs-CZ" dirty="0">
                <a:solidFill>
                  <a:srgbClr val="FFFFFF"/>
                </a:solidFill>
              </a:rPr>
              <a:t>    D                                                                 h            G                A           D</a:t>
            </a:r>
          </a:p>
        </p:txBody>
      </p:sp>
      <p:sp>
        <p:nvSpPr>
          <p:cNvPr id="2" name="TextovéPole 1">
            <a:extLst>
              <a:ext uri="{FF2B5EF4-FFF2-40B4-BE49-F238E27FC236}">
                <a16:creationId xmlns:a16="http://schemas.microsoft.com/office/drawing/2014/main" id="{C3424093-6EA2-AB0D-45ED-3027DB288DDA}"/>
              </a:ext>
            </a:extLst>
          </p:cNvPr>
          <p:cNvSpPr txBox="1"/>
          <p:nvPr/>
        </p:nvSpPr>
        <p:spPr>
          <a:xfrm>
            <a:off x="2144960" y="2069232"/>
            <a:ext cx="9144000" cy="369332"/>
          </a:xfrm>
          <a:prstGeom prst="rect">
            <a:avLst/>
          </a:prstGeom>
          <a:noFill/>
        </p:spPr>
        <p:txBody>
          <a:bodyPr wrap="square" rtlCol="0">
            <a:spAutoFit/>
          </a:bodyPr>
          <a:lstStyle/>
          <a:p>
            <a:pPr>
              <a:defRPr/>
            </a:pPr>
            <a:r>
              <a:rPr lang="cs-CZ" dirty="0">
                <a:solidFill>
                  <a:srgbClr val="FFFFFF"/>
                </a:solidFill>
              </a:rPr>
              <a:t>D                                                                 h            G                A           D</a:t>
            </a:r>
          </a:p>
        </p:txBody>
      </p:sp>
      <p:sp>
        <p:nvSpPr>
          <p:cNvPr id="3" name="TextovéPole 2">
            <a:extLst>
              <a:ext uri="{FF2B5EF4-FFF2-40B4-BE49-F238E27FC236}">
                <a16:creationId xmlns:a16="http://schemas.microsoft.com/office/drawing/2014/main" id="{4E6913DA-8005-913C-8E9D-D1BD75D4A0D3}"/>
              </a:ext>
            </a:extLst>
          </p:cNvPr>
          <p:cNvSpPr txBox="1"/>
          <p:nvPr/>
        </p:nvSpPr>
        <p:spPr>
          <a:xfrm>
            <a:off x="2144960" y="2933328"/>
            <a:ext cx="9144000" cy="369332"/>
          </a:xfrm>
          <a:prstGeom prst="rect">
            <a:avLst/>
          </a:prstGeom>
          <a:noFill/>
        </p:spPr>
        <p:txBody>
          <a:bodyPr wrap="square" rtlCol="0">
            <a:spAutoFit/>
          </a:bodyPr>
          <a:lstStyle/>
          <a:p>
            <a:pPr>
              <a:defRPr/>
            </a:pPr>
            <a:r>
              <a:rPr lang="cs-CZ" dirty="0">
                <a:solidFill>
                  <a:srgbClr val="FFFFFF"/>
                </a:solidFill>
              </a:rPr>
              <a:t>D                                                                 h            G                A           D</a:t>
            </a:r>
          </a:p>
        </p:txBody>
      </p:sp>
      <p:sp>
        <p:nvSpPr>
          <p:cNvPr id="8" name="TextovéPole 7">
            <a:extLst>
              <a:ext uri="{FF2B5EF4-FFF2-40B4-BE49-F238E27FC236}">
                <a16:creationId xmlns:a16="http://schemas.microsoft.com/office/drawing/2014/main" id="{686AE53D-C4DF-8D50-2095-7079450BDF5E}"/>
              </a:ext>
            </a:extLst>
          </p:cNvPr>
          <p:cNvSpPr txBox="1"/>
          <p:nvPr/>
        </p:nvSpPr>
        <p:spPr>
          <a:xfrm>
            <a:off x="2067622" y="4311695"/>
            <a:ext cx="9144000" cy="369332"/>
          </a:xfrm>
          <a:prstGeom prst="rect">
            <a:avLst/>
          </a:prstGeom>
          <a:noFill/>
        </p:spPr>
        <p:txBody>
          <a:bodyPr wrap="square" rtlCol="0">
            <a:spAutoFit/>
          </a:bodyPr>
          <a:lstStyle/>
          <a:p>
            <a:pPr>
              <a:defRPr/>
            </a:pPr>
            <a:r>
              <a:rPr lang="cs-CZ" dirty="0">
                <a:solidFill>
                  <a:srgbClr val="FFFFFF"/>
                </a:solidFill>
              </a:rPr>
              <a:t>D                                                                 h            G                A           D</a:t>
            </a:r>
          </a:p>
        </p:txBody>
      </p:sp>
      <p:sp>
        <p:nvSpPr>
          <p:cNvPr id="9" name="TextovéPole 8">
            <a:extLst>
              <a:ext uri="{FF2B5EF4-FFF2-40B4-BE49-F238E27FC236}">
                <a16:creationId xmlns:a16="http://schemas.microsoft.com/office/drawing/2014/main" id="{26A7A6FC-DEA4-B1BE-B378-1C7B3B85CE08}"/>
              </a:ext>
            </a:extLst>
          </p:cNvPr>
          <p:cNvSpPr txBox="1"/>
          <p:nvPr/>
        </p:nvSpPr>
        <p:spPr>
          <a:xfrm>
            <a:off x="1537283" y="5781212"/>
            <a:ext cx="9144000" cy="369332"/>
          </a:xfrm>
          <a:prstGeom prst="rect">
            <a:avLst/>
          </a:prstGeom>
          <a:noFill/>
        </p:spPr>
        <p:txBody>
          <a:bodyPr wrap="square" rtlCol="0">
            <a:spAutoFit/>
          </a:bodyPr>
          <a:lstStyle/>
          <a:p>
            <a:pPr>
              <a:defRPr/>
            </a:pPr>
            <a:r>
              <a:rPr lang="cs-CZ" dirty="0">
                <a:solidFill>
                  <a:srgbClr val="FFFFFF"/>
                </a:solidFill>
              </a:rPr>
              <a:t>    D                                                                 h            G                A           D</a:t>
            </a:r>
          </a:p>
        </p:txBody>
      </p:sp>
    </p:spTree>
    <p:extLst>
      <p:ext uri="{BB962C8B-B14F-4D97-AF65-F5344CB8AC3E}">
        <p14:creationId xmlns:p14="http://schemas.microsoft.com/office/powerpoint/2010/main" val="243959890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pattFill prst="pct5">
          <a:fgClr>
            <a:srgbClr val="0070C0"/>
          </a:fgClr>
          <a:bgClr>
            <a:schemeClr val="bg1"/>
          </a:bgClr>
        </a:pattFill>
        <a:effectLst/>
      </p:bgPr>
    </p:bg>
    <p:spTree>
      <p:nvGrpSpPr>
        <p:cNvPr id="1" name="">
          <a:extLst>
            <a:ext uri="{FF2B5EF4-FFF2-40B4-BE49-F238E27FC236}">
              <a16:creationId xmlns:a16="http://schemas.microsoft.com/office/drawing/2014/main" id="{BCC80156-237A-B82E-4BEE-E751ED733B3E}"/>
            </a:ext>
          </a:extLst>
        </p:cNvPr>
        <p:cNvGrpSpPr/>
        <p:nvPr/>
      </p:nvGrpSpPr>
      <p:grpSpPr>
        <a:xfrm>
          <a:off x="0" y="0"/>
          <a:ext cx="0" cy="0"/>
          <a:chOff x="0" y="0"/>
          <a:chExt cx="0" cy="0"/>
        </a:xfrm>
      </p:grpSpPr>
      <p:sp>
        <p:nvSpPr>
          <p:cNvPr id="5" name="TextovéPole 4">
            <a:extLst>
              <a:ext uri="{FF2B5EF4-FFF2-40B4-BE49-F238E27FC236}">
                <a16:creationId xmlns:a16="http://schemas.microsoft.com/office/drawing/2014/main" id="{714793F2-17B0-BA06-1484-D7842D37ACF1}"/>
              </a:ext>
            </a:extLst>
          </p:cNvPr>
          <p:cNvSpPr txBox="1"/>
          <p:nvPr/>
        </p:nvSpPr>
        <p:spPr>
          <a:xfrm>
            <a:off x="442655" y="71415"/>
            <a:ext cx="10477258" cy="563231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40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t>Ty jsi má skála, můj štít </a:t>
            </a:r>
            <a:br>
              <a:rPr kumimoji="0" lang="cs-CZ" sz="40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br>
            <a:r>
              <a:rPr kumimoji="0" lang="cs-CZ" sz="40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t>a můj hrad a spasení</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40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t>Já k Tobě utíkám. Já doufám </a:t>
            </a:r>
            <a:br>
              <a:rPr kumimoji="0" lang="cs-CZ" sz="40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br>
            <a:r>
              <a:rPr kumimoji="0" lang="cs-CZ" sz="40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t>v Tvé jméno, i když mám trápení, </a:t>
            </a:r>
            <a:br>
              <a:rPr kumimoji="0" lang="cs-CZ" sz="40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br>
            <a:r>
              <a:rPr kumimoji="0" lang="cs-CZ" sz="40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t>já sílu mám jen v Tobě Králi můj.</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40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t>Toužím vidět Tvoji tvář, </a:t>
            </a:r>
            <a:br>
              <a:rPr kumimoji="0" lang="cs-CZ" sz="40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br>
            <a:r>
              <a:rPr kumimoji="0" lang="cs-CZ" sz="40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t>ano toužím zřít Tvou tvář.</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40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t>Ty jsi má skála, můj štít </a:t>
            </a:r>
            <a:br>
              <a:rPr kumimoji="0" lang="cs-CZ" sz="40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br>
            <a:r>
              <a:rPr kumimoji="0" lang="cs-CZ" sz="40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t>a můj hrad spasení.</a:t>
            </a:r>
          </a:p>
        </p:txBody>
      </p:sp>
      <p:sp>
        <p:nvSpPr>
          <p:cNvPr id="4" name="TextovéPole 3">
            <a:extLst>
              <a:ext uri="{FF2B5EF4-FFF2-40B4-BE49-F238E27FC236}">
                <a16:creationId xmlns:a16="http://schemas.microsoft.com/office/drawing/2014/main" id="{B6B31E6A-EB56-396D-510A-C6613DB0C1BD}"/>
              </a:ext>
            </a:extLst>
          </p:cNvPr>
          <p:cNvSpPr txBox="1"/>
          <p:nvPr/>
        </p:nvSpPr>
        <p:spPr>
          <a:xfrm>
            <a:off x="1595406" y="5703726"/>
            <a:ext cx="10677582"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2800" b="1" i="0" u="none" strike="noStrike" kern="1200" cap="none" spc="0" normalizeH="0" baseline="0" noProof="0" dirty="0">
                <a:ln>
                  <a:noFill/>
                </a:ln>
                <a:solidFill>
                  <a:srgbClr val="FFFFFF"/>
                </a:solidFill>
                <a:effectLst>
                  <a:glow rad="101600">
                    <a:srgbClr val="000000">
                      <a:satMod val="175000"/>
                      <a:alpha val="40000"/>
                    </a:srgbClr>
                  </a:glow>
                </a:effectLst>
                <a:uLnTx/>
                <a:uFillTx/>
                <a:latin typeface="AT*Bangkok" pitchFamily="2" charset="0"/>
                <a:ea typeface="+mn-ea"/>
                <a:cs typeface="+mn-cs"/>
              </a:rPr>
              <a:t>C,G,F,C,F,G,C,G,F,C,F,G,C  </a:t>
            </a:r>
            <a:br>
              <a:rPr kumimoji="0" lang="cs-CZ" sz="2800" b="1" i="0" u="none" strike="noStrike" kern="1200" cap="none" spc="0" normalizeH="0" baseline="0" noProof="0" dirty="0">
                <a:ln>
                  <a:noFill/>
                </a:ln>
                <a:solidFill>
                  <a:srgbClr val="FFFFFF"/>
                </a:solidFill>
                <a:effectLst>
                  <a:glow rad="101600">
                    <a:srgbClr val="000000">
                      <a:satMod val="175000"/>
                      <a:alpha val="40000"/>
                    </a:srgbClr>
                  </a:glow>
                </a:effectLst>
                <a:uLnTx/>
                <a:uFillTx/>
                <a:latin typeface="AT*Bangkok" pitchFamily="2" charset="0"/>
                <a:ea typeface="+mn-ea"/>
                <a:cs typeface="+mn-cs"/>
              </a:rPr>
            </a:br>
            <a:r>
              <a:rPr kumimoji="0" lang="cs-CZ" sz="2800" b="1" i="0" u="none" strike="noStrike" kern="1200" cap="none" spc="0" normalizeH="0" baseline="0" noProof="0" dirty="0" err="1">
                <a:ln>
                  <a:noFill/>
                </a:ln>
                <a:solidFill>
                  <a:srgbClr val="FFFFFF"/>
                </a:solidFill>
                <a:effectLst>
                  <a:glow rad="101600">
                    <a:srgbClr val="000000">
                      <a:satMod val="175000"/>
                      <a:alpha val="40000"/>
                    </a:srgbClr>
                  </a:glow>
                </a:effectLst>
                <a:uLnTx/>
                <a:uFillTx/>
                <a:latin typeface="AT*Bangkok" pitchFamily="2" charset="0"/>
                <a:ea typeface="+mn-ea"/>
                <a:cs typeface="+mn-cs"/>
              </a:rPr>
              <a:t>Ref</a:t>
            </a:r>
            <a:r>
              <a:rPr kumimoji="0" lang="cs-CZ" sz="2800" b="1" i="0" u="none" strike="noStrike" kern="1200" cap="none" spc="0" normalizeH="0" baseline="0" noProof="0" dirty="0">
                <a:ln>
                  <a:noFill/>
                </a:ln>
                <a:solidFill>
                  <a:srgbClr val="FFFFFF"/>
                </a:solidFill>
                <a:effectLst>
                  <a:glow rad="101600">
                    <a:srgbClr val="000000">
                      <a:satMod val="175000"/>
                      <a:alpha val="40000"/>
                    </a:srgbClr>
                  </a:glow>
                </a:effectLst>
                <a:uLnTx/>
                <a:uFillTx/>
                <a:latin typeface="AT*Bangkok" pitchFamily="2" charset="0"/>
                <a:ea typeface="+mn-ea"/>
                <a:cs typeface="+mn-cs"/>
              </a:rPr>
              <a:t>. F,E,a,D,G,D,G, C,G,F,C,G,C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2800" b="1" i="0" u="none" strike="noStrike" kern="1200" cap="none" spc="0" normalizeH="0" baseline="0" noProof="0" dirty="0">
              <a:ln>
                <a:noFill/>
              </a:ln>
              <a:solidFill>
                <a:srgbClr val="FFFFFF"/>
              </a:solidFill>
              <a:effectLst>
                <a:glow rad="101600">
                  <a:srgbClr val="000000">
                    <a:satMod val="175000"/>
                    <a:alpha val="40000"/>
                  </a:srgbClr>
                </a:glow>
              </a:effectLst>
              <a:uLnTx/>
              <a:uFillTx/>
              <a:latin typeface="AT*Bangkok" pitchFamily="2" charset="0"/>
              <a:ea typeface="+mn-ea"/>
              <a:cs typeface="+mn-cs"/>
            </a:endParaRPr>
          </a:p>
        </p:txBody>
      </p:sp>
      <p:pic>
        <p:nvPicPr>
          <p:cNvPr id="21506" name="Picture 2" descr="Skála – Wikipedie">
            <a:extLst>
              <a:ext uri="{FF2B5EF4-FFF2-40B4-BE49-F238E27FC236}">
                <a16:creationId xmlns:a16="http://schemas.microsoft.com/office/drawing/2014/main" id="{92B45CB1-325F-32D2-FBAB-AD05C54BA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9455" y="3137562"/>
            <a:ext cx="4891034" cy="37204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0598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786AD-F3DD-4BD8-0160-98E1A539D35D}"/>
            </a:ext>
          </a:extLst>
        </p:cNvPr>
        <p:cNvGrpSpPr/>
        <p:nvPr/>
      </p:nvGrpSpPr>
      <p:grpSpPr>
        <a:xfrm>
          <a:off x="0" y="0"/>
          <a:ext cx="0" cy="0"/>
          <a:chOff x="0" y="0"/>
          <a:chExt cx="0" cy="0"/>
        </a:xfrm>
      </p:grpSpPr>
      <p:pic>
        <p:nvPicPr>
          <p:cNvPr id="2" name="Picture 2" descr="Aloe close1">
            <a:extLst>
              <a:ext uri="{FF2B5EF4-FFF2-40B4-BE49-F238E27FC236}">
                <a16:creationId xmlns:a16="http://schemas.microsoft.com/office/drawing/2014/main" id="{80183693-01E8-3693-4A98-461495B527C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Lst>
          </a:blip>
          <a:srcRect l="-390" t="37654"/>
          <a:stretch/>
        </p:blipFill>
        <p:spPr bwMode="auto">
          <a:xfrm>
            <a:off x="-21928" y="0"/>
            <a:ext cx="12192000" cy="7088189"/>
          </a:xfrm>
          <a:prstGeom prst="rect">
            <a:avLst/>
          </a:prstGeom>
          <a:noFill/>
          <a:ln w="9525">
            <a:noFill/>
            <a:miter lim="800000"/>
            <a:headEnd/>
            <a:tailEnd/>
          </a:ln>
        </p:spPr>
      </p:pic>
      <p:sp>
        <p:nvSpPr>
          <p:cNvPr id="4099" name="Text Box 3">
            <a:extLst>
              <a:ext uri="{FF2B5EF4-FFF2-40B4-BE49-F238E27FC236}">
                <a16:creationId xmlns:a16="http://schemas.microsoft.com/office/drawing/2014/main" id="{0B44E219-CC6C-09CC-3CCA-5EBCD677D0DE}"/>
              </a:ext>
            </a:extLst>
          </p:cNvPr>
          <p:cNvSpPr txBox="1">
            <a:spLocks noChangeArrowheads="1"/>
          </p:cNvSpPr>
          <p:nvPr/>
        </p:nvSpPr>
        <p:spPr bwMode="auto">
          <a:xfrm>
            <a:off x="92990" y="1076539"/>
            <a:ext cx="12051681" cy="6863417"/>
          </a:xfrm>
          <a:prstGeom prst="rect">
            <a:avLst/>
          </a:prstGeom>
          <a:noFill/>
          <a:ln w="9525">
            <a:noFill/>
            <a:miter lim="800000"/>
            <a:headEnd/>
            <a:tailEnd/>
          </a:ln>
          <a:effectLst>
            <a:outerShdw dist="35921" dir="2700000" algn="ctr" rotWithShape="0">
              <a:schemeClr val="tx2"/>
            </a:outerShdw>
          </a:effectLst>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cs-CZ" sz="4000" b="1" i="0" u="none" strike="noStrike" kern="1200" cap="none" spc="0" normalizeH="0" baseline="0" noProof="0" dirty="0">
                <a:ln>
                  <a:noFill/>
                </a:ln>
                <a:solidFill>
                  <a:srgbClr val="C00000"/>
                </a:solidFill>
                <a:effectLst/>
                <a:uLnTx/>
                <a:uFillTx/>
                <a:latin typeface="Arial" charset="0"/>
                <a:ea typeface="+mn-ea"/>
                <a:cs typeface="+mn-cs"/>
              </a:rPr>
              <a:t>1. Můj Bůh, je můj štít, je mou písní, já vím, </a:t>
            </a:r>
            <a:br>
              <a:rPr kumimoji="0" lang="cs-CZ" sz="4000" b="1" i="0" u="none" strike="noStrike" kern="1200" cap="none" spc="0" normalizeH="0" baseline="0" noProof="0" dirty="0">
                <a:ln>
                  <a:noFill/>
                </a:ln>
                <a:solidFill>
                  <a:srgbClr val="C00000"/>
                </a:solidFill>
                <a:effectLst/>
                <a:uLnTx/>
                <a:uFillTx/>
                <a:latin typeface="Arial" charset="0"/>
                <a:ea typeface="+mn-ea"/>
                <a:cs typeface="+mn-cs"/>
              </a:rPr>
            </a:br>
            <a:r>
              <a:rPr kumimoji="0" lang="cs-CZ" sz="4000" b="1" i="0" u="none" strike="noStrike" kern="1200" cap="none" spc="0" normalizeH="0" baseline="0" noProof="0" dirty="0">
                <a:ln>
                  <a:noFill/>
                </a:ln>
                <a:solidFill>
                  <a:srgbClr val="C00000"/>
                </a:solidFill>
                <a:effectLst/>
                <a:uLnTx/>
                <a:uFillTx/>
                <a:latin typeface="Arial" charset="0"/>
                <a:ea typeface="+mn-ea"/>
                <a:cs typeface="+mn-cs"/>
              </a:rPr>
              <a:t>On mi odpoví a mocí svého jména vysvobodí.</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cs-CZ" sz="4000" b="1" i="0" u="none" strike="noStrike" kern="1200" cap="none" spc="0" normalizeH="0" baseline="0" noProof="0" dirty="0">
                <a:ln>
                  <a:noFill/>
                </a:ln>
                <a:solidFill>
                  <a:srgbClr val="C00000"/>
                </a:solidFill>
                <a:effectLst/>
                <a:uLnTx/>
                <a:uFillTx/>
                <a:latin typeface="Arial" charset="0"/>
                <a:ea typeface="+mn-ea"/>
                <a:cs typeface="+mn-cs"/>
              </a:rPr>
              <a:t>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cs-CZ" sz="4000" b="1" i="0" u="none" strike="noStrike" kern="1200" cap="none" spc="0" normalizeH="0" baseline="0" noProof="0" dirty="0" err="1">
                <a:ln>
                  <a:noFill/>
                </a:ln>
                <a:solidFill>
                  <a:srgbClr val="C00000"/>
                </a:solidFill>
                <a:effectLst/>
                <a:uLnTx/>
                <a:uFillTx/>
                <a:latin typeface="Arial" charset="0"/>
                <a:ea typeface="+mn-ea"/>
                <a:cs typeface="+mn-cs"/>
              </a:rPr>
              <a:t>Ref</a:t>
            </a:r>
            <a:r>
              <a:rPr kumimoji="0" lang="cs-CZ" sz="4000" b="1" i="0" u="none" strike="noStrike" kern="1200" cap="none" spc="0" normalizeH="0" baseline="0" noProof="0" dirty="0">
                <a:ln>
                  <a:noFill/>
                </a:ln>
                <a:solidFill>
                  <a:srgbClr val="C00000"/>
                </a:solidFill>
                <a:effectLst/>
                <a:uLnTx/>
                <a:uFillTx/>
                <a:latin typeface="Arial" charset="0"/>
                <a:ea typeface="+mn-ea"/>
                <a:cs typeface="+mn-cs"/>
              </a:rPr>
              <a:t>. Chci žít ve stínu křídel Tvých, spěchám do stínu křídel Tvých, smím žít ve stínu křídel Tvých</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cs-CZ" sz="4000" b="1" i="0" u="none" strike="noStrike" kern="1200" cap="none" spc="0" normalizeH="0" baseline="0" noProof="0" dirty="0">
                <a:ln>
                  <a:noFill/>
                </a:ln>
                <a:solidFill>
                  <a:srgbClr val="C00000"/>
                </a:solidFill>
                <a:effectLst/>
                <a:uLnTx/>
                <a:uFillTx/>
                <a:latin typeface="Arial" charset="0"/>
                <a:ea typeface="+mn-ea"/>
                <a:cs typeface="+mn-cs"/>
              </a:rPr>
              <a:t>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cs-CZ" sz="4000" b="1" i="0" u="none" strike="noStrike" kern="1200" cap="none" spc="0" normalizeH="0" baseline="0" noProof="0" dirty="0">
                <a:ln>
                  <a:noFill/>
                </a:ln>
                <a:solidFill>
                  <a:srgbClr val="C00000"/>
                </a:solidFill>
                <a:effectLst/>
                <a:uLnTx/>
                <a:uFillTx/>
                <a:latin typeface="Arial" charset="0"/>
                <a:ea typeface="+mn-ea"/>
                <a:cs typeface="+mn-cs"/>
              </a:rPr>
              <a:t>2. Teď smím jít v pokoji dál, vím, že jsi </a:t>
            </a:r>
            <a:br>
              <a:rPr kumimoji="0" lang="cs-CZ" sz="4000" b="1" i="0" u="none" strike="noStrike" kern="1200" cap="none" spc="0" normalizeH="0" baseline="0" noProof="0" dirty="0">
                <a:ln>
                  <a:noFill/>
                </a:ln>
                <a:solidFill>
                  <a:srgbClr val="C00000"/>
                </a:solidFill>
                <a:effectLst/>
                <a:uLnTx/>
                <a:uFillTx/>
                <a:latin typeface="Arial" charset="0"/>
                <a:ea typeface="+mn-ea"/>
                <a:cs typeface="+mn-cs"/>
              </a:rPr>
            </a:br>
            <a:r>
              <a:rPr kumimoji="0" lang="cs-CZ" sz="4000" b="1" i="0" u="none" strike="noStrike" kern="1200" cap="none" spc="0" normalizeH="0" baseline="0" noProof="0" dirty="0">
                <a:ln>
                  <a:noFill/>
                </a:ln>
                <a:solidFill>
                  <a:srgbClr val="C00000"/>
                </a:solidFill>
                <a:effectLst/>
                <a:uLnTx/>
                <a:uFillTx/>
                <a:latin typeface="Arial" charset="0"/>
                <a:ea typeface="+mn-ea"/>
                <a:cs typeface="+mn-cs"/>
              </a:rPr>
              <a:t>  mi blízko, </a:t>
            </a:r>
            <a:r>
              <a:rPr kumimoji="0" lang="cs-CZ" sz="4000" b="1" i="0" u="none" strike="noStrike" kern="1200" cap="none" spc="0" normalizeH="0" baseline="0" noProof="0" dirty="0" err="1">
                <a:ln>
                  <a:noFill/>
                </a:ln>
                <a:solidFill>
                  <a:srgbClr val="C00000"/>
                </a:solidFill>
                <a:effectLst/>
                <a:uLnTx/>
                <a:uFillTx/>
                <a:latin typeface="Arial" charset="0"/>
                <a:ea typeface="+mn-ea"/>
                <a:cs typeface="+mn-cs"/>
              </a:rPr>
              <a:t>haleluja</a:t>
            </a:r>
            <a:endParaRPr kumimoji="0" lang="cs-CZ" sz="4000" b="1" i="0" u="none" strike="noStrike" kern="1200" cap="none" spc="0" normalizeH="0" baseline="0" noProof="0" dirty="0">
              <a:ln>
                <a:noFill/>
              </a:ln>
              <a:solidFill>
                <a:srgbClr val="C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cs-CZ" sz="4000" b="1" i="0" u="none" strike="noStrike" kern="1200" cap="none" spc="0" normalizeH="0" baseline="0" noProof="0" dirty="0">
              <a:ln>
                <a:noFill/>
              </a:ln>
              <a:solidFill>
                <a:srgbClr val="C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cs-CZ" sz="4000" b="1" i="0" u="none" strike="noStrike" kern="1200" cap="none" spc="0" normalizeH="0" baseline="0" noProof="0" dirty="0">
              <a:ln>
                <a:noFill/>
              </a:ln>
              <a:solidFill>
                <a:srgbClr val="C00000"/>
              </a:solidFill>
              <a:effectLst/>
              <a:uLnTx/>
              <a:uFillTx/>
              <a:latin typeface="Arial" charset="0"/>
              <a:ea typeface="+mn-ea"/>
              <a:cs typeface="+mn-cs"/>
            </a:endParaRPr>
          </a:p>
        </p:txBody>
      </p:sp>
      <p:sp>
        <p:nvSpPr>
          <p:cNvPr id="96260" name="WordArt 4">
            <a:extLst>
              <a:ext uri="{FF2B5EF4-FFF2-40B4-BE49-F238E27FC236}">
                <a16:creationId xmlns:a16="http://schemas.microsoft.com/office/drawing/2014/main" id="{56F4E527-B92A-DDF4-EDDF-1CC84374623C}"/>
              </a:ext>
            </a:extLst>
          </p:cNvPr>
          <p:cNvSpPr>
            <a:spLocks noChangeArrowheads="1" noChangeShapeType="1" noTextEdit="1"/>
          </p:cNvSpPr>
          <p:nvPr/>
        </p:nvSpPr>
        <p:spPr bwMode="auto">
          <a:xfrm>
            <a:off x="1919537" y="188640"/>
            <a:ext cx="3240385" cy="576486"/>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3600" b="0" i="0" u="none" strike="noStrike" kern="10" cap="none" spc="0" normalizeH="0" baseline="0" noProof="0" dirty="0">
                <a:ln w="12700">
                  <a:solidFill>
                    <a:srgbClr val="0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Black"/>
                <a:ea typeface="+mn-ea"/>
                <a:cs typeface="+mn-cs"/>
              </a:rPr>
              <a:t>Můj Bůh </a:t>
            </a:r>
          </a:p>
        </p:txBody>
      </p:sp>
      <p:sp>
        <p:nvSpPr>
          <p:cNvPr id="5" name="TextovéPole 4">
            <a:extLst>
              <a:ext uri="{FF2B5EF4-FFF2-40B4-BE49-F238E27FC236}">
                <a16:creationId xmlns:a16="http://schemas.microsoft.com/office/drawing/2014/main" id="{B650B4D9-E932-6DDA-106D-560A053396F8}"/>
              </a:ext>
            </a:extLst>
          </p:cNvPr>
          <p:cNvSpPr txBox="1"/>
          <p:nvPr/>
        </p:nvSpPr>
        <p:spPr>
          <a:xfrm>
            <a:off x="5015880" y="332657"/>
            <a:ext cx="565212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400" b="1" i="0" u="none" strike="noStrike" kern="1200" cap="none" spc="0" normalizeH="0" baseline="0" noProof="0" dirty="0">
                <a:ln>
                  <a:noFill/>
                </a:ln>
                <a:solidFill>
                  <a:srgbClr val="C00000"/>
                </a:solidFill>
                <a:effectLst/>
                <a:uLnTx/>
                <a:uFillTx/>
                <a:latin typeface="Arial" charset="0"/>
                <a:ea typeface="+mn-ea"/>
                <a:cs typeface="+mn-cs"/>
              </a:rPr>
              <a:t>C,B, F,C,B,F,C    </a:t>
            </a:r>
            <a:r>
              <a:rPr kumimoji="0" lang="cs-CZ" sz="2400" b="1" i="0" u="none" strike="noStrike" kern="1200" cap="none" spc="0" normalizeH="0" baseline="0" noProof="0" dirty="0" err="1">
                <a:ln>
                  <a:noFill/>
                </a:ln>
                <a:solidFill>
                  <a:srgbClr val="C00000"/>
                </a:solidFill>
                <a:effectLst/>
                <a:uLnTx/>
                <a:uFillTx/>
                <a:latin typeface="Arial" charset="0"/>
                <a:ea typeface="+mn-ea"/>
                <a:cs typeface="+mn-cs"/>
              </a:rPr>
              <a:t>Rf</a:t>
            </a:r>
            <a:r>
              <a:rPr kumimoji="0" lang="cs-CZ" sz="2400" b="1" i="0" u="none" strike="noStrike" kern="1200" cap="none" spc="0" normalizeH="0" baseline="0" noProof="0" dirty="0">
                <a:ln>
                  <a:noFill/>
                </a:ln>
                <a:solidFill>
                  <a:srgbClr val="C00000"/>
                </a:solidFill>
                <a:effectLst/>
                <a:uLnTx/>
                <a:uFillTx/>
                <a:latin typeface="Arial" charset="0"/>
                <a:ea typeface="+mn-ea"/>
                <a:cs typeface="+mn-cs"/>
              </a:rPr>
              <a:t>: B,F,C,B,F,C,B,F,C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2400" b="0" i="0" u="none" strike="noStrike" kern="1200" cap="none" spc="0" normalizeH="0" baseline="0" noProof="0" dirty="0">
              <a:ln>
                <a:noFill/>
              </a:ln>
              <a:solidFill>
                <a:srgbClr val="C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7463198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pattFill prst="pct5">
          <a:fgClr>
            <a:srgbClr val="0070C0"/>
          </a:fgClr>
          <a:bgClr>
            <a:schemeClr val="bg1"/>
          </a:bgClr>
        </a:pattFill>
        <a:effectLst/>
      </p:bgPr>
    </p:bg>
    <p:spTree>
      <p:nvGrpSpPr>
        <p:cNvPr id="1" name="">
          <a:extLst>
            <a:ext uri="{FF2B5EF4-FFF2-40B4-BE49-F238E27FC236}">
              <a16:creationId xmlns:a16="http://schemas.microsoft.com/office/drawing/2014/main" id="{D30B7252-D22B-4D72-6E20-3FCEB8E12F91}"/>
            </a:ext>
          </a:extLst>
        </p:cNvPr>
        <p:cNvGrpSpPr/>
        <p:nvPr/>
      </p:nvGrpSpPr>
      <p:grpSpPr>
        <a:xfrm>
          <a:off x="0" y="0"/>
          <a:ext cx="0" cy="0"/>
          <a:chOff x="0" y="0"/>
          <a:chExt cx="0" cy="0"/>
        </a:xfrm>
      </p:grpSpPr>
      <p:sp>
        <p:nvSpPr>
          <p:cNvPr id="4" name="TextovéPole 3">
            <a:extLst>
              <a:ext uri="{FF2B5EF4-FFF2-40B4-BE49-F238E27FC236}">
                <a16:creationId xmlns:a16="http://schemas.microsoft.com/office/drawing/2014/main" id="{A29DE942-EBE6-DF6F-2148-36A610C1CAAE}"/>
              </a:ext>
            </a:extLst>
          </p:cNvPr>
          <p:cNvSpPr txBox="1"/>
          <p:nvPr/>
        </p:nvSpPr>
        <p:spPr>
          <a:xfrm>
            <a:off x="7652128" y="1"/>
            <a:ext cx="7092882"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2800" b="1" i="0" u="none" strike="noStrike" kern="1200" cap="none" spc="0" normalizeH="0" baseline="0" noProof="0" dirty="0">
                <a:ln>
                  <a:noFill/>
                </a:ln>
                <a:solidFill>
                  <a:srgbClr val="FFFFFF"/>
                </a:solidFill>
                <a:effectLst>
                  <a:glow rad="101600">
                    <a:srgbClr val="000000">
                      <a:satMod val="175000"/>
                      <a:alpha val="40000"/>
                    </a:srgbClr>
                  </a:glow>
                </a:effectLst>
                <a:uLnTx/>
                <a:uFillTx/>
                <a:latin typeface="AT*Bangkok" pitchFamily="2" charset="0"/>
                <a:ea typeface="+mn-ea"/>
                <a:cs typeface="+mn-cs"/>
              </a:rPr>
              <a:t>C, F, C/C,G/C,F,C/C,G,C</a:t>
            </a:r>
            <a:br>
              <a:rPr kumimoji="0" lang="cs-CZ" sz="2800" b="1" i="0" u="none" strike="noStrike" kern="1200" cap="none" spc="0" normalizeH="0" baseline="0" noProof="0" dirty="0">
                <a:ln>
                  <a:noFill/>
                </a:ln>
                <a:solidFill>
                  <a:srgbClr val="FFFFFF"/>
                </a:solidFill>
                <a:effectLst>
                  <a:glow rad="101600">
                    <a:srgbClr val="000000">
                      <a:satMod val="175000"/>
                      <a:alpha val="40000"/>
                    </a:srgbClr>
                  </a:glow>
                </a:effectLst>
                <a:uLnTx/>
                <a:uFillTx/>
                <a:latin typeface="AT*Bangkok" pitchFamily="2" charset="0"/>
                <a:ea typeface="+mn-ea"/>
                <a:cs typeface="+mn-cs"/>
              </a:rPr>
            </a:br>
            <a:r>
              <a:rPr kumimoji="0" lang="cs-CZ" sz="2800" b="1" i="0" u="none" strike="noStrike" kern="1200" cap="none" spc="0" normalizeH="0" baseline="0" noProof="0" dirty="0" err="1">
                <a:ln>
                  <a:noFill/>
                </a:ln>
                <a:solidFill>
                  <a:srgbClr val="FFFFFF"/>
                </a:solidFill>
                <a:effectLst>
                  <a:glow rad="101600">
                    <a:srgbClr val="000000">
                      <a:satMod val="175000"/>
                      <a:alpha val="40000"/>
                    </a:srgbClr>
                  </a:glow>
                </a:effectLst>
                <a:uLnTx/>
                <a:uFillTx/>
                <a:latin typeface="AT*Bangkok" pitchFamily="2" charset="0"/>
                <a:ea typeface="+mn-ea"/>
                <a:cs typeface="+mn-cs"/>
              </a:rPr>
              <a:t>Ref</a:t>
            </a:r>
            <a:r>
              <a:rPr kumimoji="0" lang="cs-CZ" sz="2800" b="1" i="0" u="none" strike="noStrike" kern="1200" cap="none" spc="0" normalizeH="0" baseline="0" noProof="0" dirty="0">
                <a:ln>
                  <a:noFill/>
                </a:ln>
                <a:solidFill>
                  <a:srgbClr val="FFFFFF"/>
                </a:solidFill>
                <a:effectLst>
                  <a:glow rad="101600">
                    <a:srgbClr val="000000">
                      <a:satMod val="175000"/>
                      <a:alpha val="40000"/>
                    </a:srgbClr>
                  </a:glow>
                </a:effectLst>
                <a:uLnTx/>
                <a:uFillTx/>
                <a:latin typeface="AT*Bangkok" pitchFamily="2" charset="0"/>
                <a:ea typeface="+mn-ea"/>
                <a:cs typeface="+mn-cs"/>
              </a:rPr>
              <a:t>. G, C,F,C,G/C,F,C,G,C</a:t>
            </a:r>
          </a:p>
        </p:txBody>
      </p:sp>
      <p:pic>
        <p:nvPicPr>
          <p:cNvPr id="3" name="Picture 5" descr="Nathan-1">
            <a:extLst>
              <a:ext uri="{FF2B5EF4-FFF2-40B4-BE49-F238E27FC236}">
                <a16:creationId xmlns:a16="http://schemas.microsoft.com/office/drawing/2014/main" id="{23EB99F2-E952-3282-B47D-C1C1F2E0B857}"/>
              </a:ext>
            </a:extLst>
          </p:cNvPr>
          <p:cNvPicPr>
            <a:picLocks noChangeAspect="1" noChangeArrowheads="1"/>
          </p:cNvPicPr>
          <p:nvPr/>
        </p:nvPicPr>
        <p:blipFill>
          <a:blip r:embed="rId3" cstate="print">
            <a:lum contrast="-12000"/>
          </a:blip>
          <a:srcRect l="22943" r="20617"/>
          <a:stretch/>
        </p:blipFill>
        <p:spPr bwMode="auto">
          <a:xfrm>
            <a:off x="-693384" y="477054"/>
            <a:ext cx="3982624" cy="5882642"/>
          </a:xfrm>
          <a:prstGeom prst="ellipse">
            <a:avLst/>
          </a:prstGeom>
          <a:ln>
            <a:noFill/>
          </a:ln>
          <a:effectLst>
            <a:softEdge rad="112500"/>
          </a:effectLst>
        </p:spPr>
      </p:pic>
      <p:sp>
        <p:nvSpPr>
          <p:cNvPr id="5" name="TextovéPole 4">
            <a:extLst>
              <a:ext uri="{FF2B5EF4-FFF2-40B4-BE49-F238E27FC236}">
                <a16:creationId xmlns:a16="http://schemas.microsoft.com/office/drawing/2014/main" id="{BE90899B-9FC0-F140-EB3B-F6C1251F69B5}"/>
              </a:ext>
            </a:extLst>
          </p:cNvPr>
          <p:cNvSpPr txBox="1"/>
          <p:nvPr/>
        </p:nvSpPr>
        <p:spPr>
          <a:xfrm>
            <a:off x="2720088" y="71414"/>
            <a:ext cx="9396536" cy="766363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35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t>Jak je vzácné ono štěstí,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35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t>Přítele, že v Kristu mám,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35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t>v modlitbě smím k němu nésti všechno, čím jsem zraňován. Marně jitřil jsem svou ránu,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35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t>snášel marně mnohý žal, vše jen proto, že jsem </a:t>
            </a:r>
            <a:br>
              <a:rPr kumimoji="0" lang="cs-CZ" sz="35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br>
            <a:r>
              <a:rPr kumimoji="0" lang="cs-CZ" sz="35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t>k Pánu v tísni svojí nespěchal. </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cs-CZ" sz="35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br>
            <a:r>
              <a:rPr kumimoji="0" lang="cs-CZ" sz="35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t>Cokoli tě rmoutí, tíží, břímě tvých neb cizích běd, směle ať tvé oko vzhlíží na modlitbě k Pánu hned.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35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t>Kde se najde v širém světě přítel rovný Ježíši?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35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rPr>
              <a:t>Šťasten buď, vždyť Kristus zve tě, prosbu tvoji vyslyší.</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36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3600" b="1" i="0" u="none" strike="noStrike" kern="1200" cap="none" spc="0" normalizeH="0" baseline="0" noProof="0" dirty="0">
              <a:ln>
                <a:solidFill>
                  <a:srgbClr val="FFFFCC"/>
                </a:solidFill>
              </a:ln>
              <a:solidFill>
                <a:srgbClr val="FFFFFF"/>
              </a:solidFill>
              <a:effectLst>
                <a:glow rad="101600">
                  <a:srgbClr val="3333CC">
                    <a:satMod val="175000"/>
                    <a:alpha val="40000"/>
                  </a:srgbClr>
                </a:glow>
              </a:effectLst>
              <a:uLnTx/>
              <a:uFillTx/>
              <a:latin typeface="AT*Bangkok" pitchFamily="2" charset="0"/>
              <a:ea typeface="+mn-ea"/>
              <a:cs typeface="+mn-cs"/>
            </a:endParaRPr>
          </a:p>
        </p:txBody>
      </p:sp>
    </p:spTree>
    <p:extLst>
      <p:ext uri="{BB962C8B-B14F-4D97-AF65-F5344CB8AC3E}">
        <p14:creationId xmlns:p14="http://schemas.microsoft.com/office/powerpoint/2010/main" val="398804149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79750">
              <a:srgbClr val="464693"/>
            </a:gs>
            <a:gs pos="59500">
              <a:srgbClr val="59598C"/>
            </a:gs>
            <a:gs pos="0">
              <a:schemeClr val="bg1">
                <a:lumMod val="50000"/>
              </a:schemeClr>
            </a:gs>
            <a:gs pos="72000">
              <a:schemeClr val="accent2"/>
            </a:gs>
          </a:gsLst>
          <a:path path="circle">
            <a:fillToRect l="100000" t="100000"/>
          </a:path>
        </a:gradFill>
        <a:effectLst/>
      </p:bgPr>
    </p:bg>
    <p:spTree>
      <p:nvGrpSpPr>
        <p:cNvPr id="1" name="">
          <a:extLst>
            <a:ext uri="{FF2B5EF4-FFF2-40B4-BE49-F238E27FC236}">
              <a16:creationId xmlns:a16="http://schemas.microsoft.com/office/drawing/2014/main" id="{AFB30F17-8DC3-5BFE-7D51-689030AD9266}"/>
            </a:ext>
          </a:extLst>
        </p:cNvPr>
        <p:cNvGrpSpPr/>
        <p:nvPr/>
      </p:nvGrpSpPr>
      <p:grpSpPr>
        <a:xfrm>
          <a:off x="0" y="0"/>
          <a:ext cx="0" cy="0"/>
          <a:chOff x="0" y="0"/>
          <a:chExt cx="0" cy="0"/>
        </a:xfrm>
      </p:grpSpPr>
      <p:sp>
        <p:nvSpPr>
          <p:cNvPr id="10" name="Text Box 3">
            <a:extLst>
              <a:ext uri="{FF2B5EF4-FFF2-40B4-BE49-F238E27FC236}">
                <a16:creationId xmlns:a16="http://schemas.microsoft.com/office/drawing/2014/main" id="{5F828636-7B01-9DFE-8D0C-691171DD2642}"/>
              </a:ext>
            </a:extLst>
          </p:cNvPr>
          <p:cNvSpPr txBox="1">
            <a:spLocks noChangeArrowheads="1"/>
          </p:cNvSpPr>
          <p:nvPr/>
        </p:nvSpPr>
        <p:spPr bwMode="auto">
          <a:xfrm>
            <a:off x="1666812" y="668878"/>
            <a:ext cx="9001188" cy="6432530"/>
          </a:xfrm>
          <a:prstGeom prst="rect">
            <a:avLst/>
          </a:prstGeom>
          <a:noFill/>
          <a:ln w="9525">
            <a:noFill/>
            <a:miter lim="800000"/>
            <a:headEnd/>
            <a:tailEnd/>
          </a:ln>
        </p:spPr>
        <p:txBody>
          <a:bodyPr>
            <a:spAutoFit/>
          </a:bodyPr>
          <a:lstStyle/>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4000" b="1" i="0" u="none" strike="noStrike" kern="1200" cap="none" spc="0" normalizeH="0" baseline="0" noProof="0" dirty="0">
                <a:ln>
                  <a:solidFill>
                    <a:srgbClr val="003300"/>
                  </a:solidFill>
                </a:ln>
                <a:solidFill>
                  <a:srgbClr val="FFFF00"/>
                </a:solidFill>
                <a:effectLst>
                  <a:glow rad="228600">
                    <a:srgbClr val="DADADA">
                      <a:satMod val="175000"/>
                      <a:alpha val="40000"/>
                    </a:srgbClr>
                  </a:glow>
                </a:effectLst>
                <a:uLnTx/>
                <a:uFillTx/>
                <a:latin typeface="Calibri" pitchFamily="34" charset="0"/>
                <a:ea typeface="+mn-ea"/>
                <a:cs typeface="Calibri" pitchFamily="34" charset="0"/>
              </a:rPr>
              <a:t>                                          D,G,D,A,D,G,D,A,D</a:t>
            </a:r>
          </a:p>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3900" b="1" i="0" u="none" strike="noStrike" kern="1200" cap="none" spc="0" normalizeH="0" baseline="0" noProof="0" dirty="0">
                <a:ln>
                  <a:solidFill>
                    <a:srgbClr val="003300"/>
                  </a:solidFill>
                </a:ln>
                <a:solidFill>
                  <a:srgbClr val="FFFF00"/>
                </a:solidFill>
                <a:effectLst>
                  <a:glow rad="228600">
                    <a:srgbClr val="DADADA">
                      <a:satMod val="175000"/>
                      <a:alpha val="40000"/>
                    </a:srgbClr>
                  </a:glow>
                </a:effectLst>
                <a:uLnTx/>
                <a:uFillTx/>
                <a:latin typeface="Calibri" pitchFamily="34" charset="0"/>
                <a:ea typeface="+mn-ea"/>
                <a:cs typeface="Calibri" pitchFamily="34" charset="0"/>
              </a:rPr>
              <a:t>1. Naplň život můj radostí  - Ó plň ho sám  - 3 x Ty jsi  Vládce, dobrý můj Pán </a:t>
            </a:r>
            <a:br>
              <a:rPr kumimoji="0" lang="cs-CZ" sz="3900" b="1" i="0" u="none" strike="noStrike" kern="1200" cap="none" spc="0" normalizeH="0" baseline="0" noProof="0" dirty="0">
                <a:ln>
                  <a:solidFill>
                    <a:srgbClr val="003300"/>
                  </a:solidFill>
                </a:ln>
                <a:solidFill>
                  <a:srgbClr val="FFFF00"/>
                </a:solidFill>
                <a:effectLst>
                  <a:glow rad="228600">
                    <a:srgbClr val="DADADA">
                      <a:satMod val="175000"/>
                      <a:alpha val="40000"/>
                    </a:srgbClr>
                  </a:glow>
                </a:effectLst>
                <a:uLnTx/>
                <a:uFillTx/>
                <a:latin typeface="Calibri" pitchFamily="34" charset="0"/>
                <a:ea typeface="+mn-ea"/>
                <a:cs typeface="Calibri" pitchFamily="34" charset="0"/>
              </a:rPr>
            </a:br>
            <a:r>
              <a:rPr kumimoji="0" lang="cs-CZ" sz="3900" b="1" i="0" u="none" strike="noStrike" kern="1200" cap="none" spc="0" normalizeH="0" baseline="0" noProof="0" dirty="0">
                <a:ln>
                  <a:solidFill>
                    <a:srgbClr val="003300"/>
                  </a:solidFill>
                </a:ln>
                <a:solidFill>
                  <a:srgbClr val="FFFF00"/>
                </a:solidFill>
                <a:effectLst>
                  <a:glow rad="228600">
                    <a:srgbClr val="DADADA">
                      <a:satMod val="175000"/>
                      <a:alpha val="40000"/>
                    </a:srgbClr>
                  </a:glow>
                </a:effectLst>
                <a:uLnTx/>
                <a:uFillTx/>
                <a:latin typeface="Calibri" pitchFamily="34" charset="0"/>
                <a:ea typeface="+mn-ea"/>
                <a:cs typeface="Calibri" pitchFamily="34" charset="0"/>
              </a:rPr>
              <a:t>(Ó plň ho sám)</a:t>
            </a:r>
          </a:p>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3900" b="1" i="0" u="none" strike="noStrike" kern="1200" cap="none" spc="0" normalizeH="0" baseline="0" noProof="0" dirty="0">
                <a:ln>
                  <a:solidFill>
                    <a:srgbClr val="003300"/>
                  </a:solidFill>
                </a:ln>
                <a:solidFill>
                  <a:srgbClr val="FFFF00"/>
                </a:solidFill>
                <a:effectLst>
                  <a:glow rad="228600">
                    <a:srgbClr val="DADADA">
                      <a:satMod val="175000"/>
                      <a:alpha val="40000"/>
                    </a:srgbClr>
                  </a:glow>
                </a:effectLst>
                <a:uLnTx/>
                <a:uFillTx/>
                <a:latin typeface="Calibri" pitchFamily="34" charset="0"/>
                <a:ea typeface="+mn-ea"/>
                <a:cs typeface="Calibri" pitchFamily="34" charset="0"/>
              </a:rPr>
              <a:t>2. Ty mě dobře vedeš každým dnem - Ty vedeš mě - 3 x  Ty mě chceš mít  v království svém         (Ty vedeš mě)</a:t>
            </a:r>
          </a:p>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3900" b="1" i="0" u="none" strike="noStrike" kern="1200" cap="none" spc="0" normalizeH="0" baseline="0" noProof="0" dirty="0">
                <a:ln>
                  <a:solidFill>
                    <a:srgbClr val="003300"/>
                  </a:solidFill>
                </a:ln>
                <a:solidFill>
                  <a:srgbClr val="FFFF00"/>
                </a:solidFill>
                <a:effectLst>
                  <a:glow rad="228600">
                    <a:srgbClr val="DADADA">
                      <a:satMod val="175000"/>
                      <a:alpha val="40000"/>
                    </a:srgbClr>
                  </a:glow>
                </a:effectLst>
                <a:uLnTx/>
                <a:uFillTx/>
                <a:latin typeface="Calibri" pitchFamily="34" charset="0"/>
                <a:ea typeface="+mn-ea"/>
                <a:cs typeface="Calibri" pitchFamily="34" charset="0"/>
              </a:rPr>
              <a:t>3. S Tebou nemusím se nikdy bát – To nemusím.- 3 x Jenom Ty jsi naděje má.(To nemusím)</a:t>
            </a:r>
          </a:p>
          <a:p>
            <a:pPr marL="742950" marR="0" lvl="0" indent="-742950" algn="l" defTabSz="914400" rtl="0" eaLnBrk="1" fontAlgn="base" latinLnBrk="0" hangingPunct="1">
              <a:lnSpc>
                <a:spcPct val="70000"/>
              </a:lnSpc>
              <a:spcBef>
                <a:spcPct val="30000"/>
              </a:spcBef>
              <a:spcAft>
                <a:spcPct val="0"/>
              </a:spcAft>
              <a:buClrTx/>
              <a:buSzTx/>
              <a:buFontTx/>
              <a:buNone/>
              <a:tabLst>
                <a:tab pos="360363" algn="l"/>
              </a:tabLst>
              <a:defRPr/>
            </a:pPr>
            <a:r>
              <a:rPr kumimoji="0" lang="cs-CZ" sz="3900" b="1" i="0" u="none" strike="noStrike" kern="1200" cap="none" spc="0" normalizeH="0" baseline="0" noProof="0" dirty="0">
                <a:ln>
                  <a:solidFill>
                    <a:srgbClr val="003300"/>
                  </a:solidFill>
                </a:ln>
                <a:solidFill>
                  <a:srgbClr val="FFFF00"/>
                </a:solidFill>
                <a:effectLst>
                  <a:glow rad="228600">
                    <a:srgbClr val="DADADA">
                      <a:satMod val="175000"/>
                      <a:alpha val="40000"/>
                    </a:srgbClr>
                  </a:glow>
                </a:effectLst>
                <a:uLnTx/>
                <a:uFillTx/>
                <a:latin typeface="Calibri" pitchFamily="34" charset="0"/>
                <a:ea typeface="+mn-ea"/>
                <a:cs typeface="Calibri" pitchFamily="34" charset="0"/>
              </a:rPr>
              <a:t>4. Přijď už brzo Pane Ježíši - Ó </a:t>
            </a:r>
            <a:r>
              <a:rPr kumimoji="0" lang="cs-CZ" sz="3900" b="1" i="0" u="none" strike="noStrike" kern="1200" cap="none" spc="0" normalizeH="0" baseline="0" noProof="0" dirty="0" err="1">
                <a:ln>
                  <a:solidFill>
                    <a:srgbClr val="003300"/>
                  </a:solidFill>
                </a:ln>
                <a:solidFill>
                  <a:srgbClr val="FFFF00"/>
                </a:solidFill>
                <a:effectLst>
                  <a:glow rad="228600">
                    <a:srgbClr val="DADADA">
                      <a:satMod val="175000"/>
                      <a:alpha val="40000"/>
                    </a:srgbClr>
                  </a:glow>
                </a:effectLst>
                <a:uLnTx/>
                <a:uFillTx/>
                <a:latin typeface="Calibri" pitchFamily="34" charset="0"/>
                <a:ea typeface="+mn-ea"/>
                <a:cs typeface="Calibri" pitchFamily="34" charset="0"/>
              </a:rPr>
              <a:t>příjď</a:t>
            </a:r>
            <a:r>
              <a:rPr kumimoji="0" lang="cs-CZ" sz="3900" b="1" i="0" u="none" strike="noStrike" kern="1200" cap="none" spc="0" normalizeH="0" baseline="0" noProof="0" dirty="0">
                <a:ln>
                  <a:solidFill>
                    <a:srgbClr val="003300"/>
                  </a:solidFill>
                </a:ln>
                <a:solidFill>
                  <a:srgbClr val="FFFF00"/>
                </a:solidFill>
                <a:effectLst>
                  <a:glow rad="228600">
                    <a:srgbClr val="DADADA">
                      <a:satMod val="175000"/>
                      <a:alpha val="40000"/>
                    </a:srgbClr>
                  </a:glow>
                </a:effectLst>
                <a:uLnTx/>
                <a:uFillTx/>
                <a:latin typeface="Calibri" pitchFamily="34" charset="0"/>
                <a:ea typeface="+mn-ea"/>
                <a:cs typeface="Calibri" pitchFamily="34" charset="0"/>
              </a:rPr>
              <a:t> už jen - 3 x   Jenom Ty jsi naděje má.  </a:t>
            </a:r>
            <a:br>
              <a:rPr kumimoji="0" lang="cs-CZ" sz="3900" b="1" i="0" u="none" strike="noStrike" kern="1200" cap="none" spc="0" normalizeH="0" baseline="0" noProof="0" dirty="0">
                <a:ln>
                  <a:solidFill>
                    <a:srgbClr val="003300"/>
                  </a:solidFill>
                </a:ln>
                <a:solidFill>
                  <a:srgbClr val="FFFF00"/>
                </a:solidFill>
                <a:effectLst>
                  <a:glow rad="228600">
                    <a:srgbClr val="DADADA">
                      <a:satMod val="175000"/>
                      <a:alpha val="40000"/>
                    </a:srgbClr>
                  </a:glow>
                </a:effectLst>
                <a:uLnTx/>
                <a:uFillTx/>
                <a:latin typeface="Calibri" pitchFamily="34" charset="0"/>
                <a:ea typeface="+mn-ea"/>
                <a:cs typeface="Calibri" pitchFamily="34" charset="0"/>
              </a:rPr>
            </a:br>
            <a:r>
              <a:rPr kumimoji="0" lang="cs-CZ" sz="3900" b="1" i="0" u="none" strike="noStrike" kern="1200" cap="none" spc="0" normalizeH="0" baseline="0" noProof="0" dirty="0">
                <a:ln w="18000">
                  <a:solidFill>
                    <a:srgbClr val="BE7960">
                      <a:satMod val="140000"/>
                    </a:srgbClr>
                  </a:solidFill>
                  <a:prstDash val="solid"/>
                  <a:miter lim="800000"/>
                </a:ln>
                <a:solidFill>
                  <a:srgbClr val="FFFF00"/>
                </a:solidFill>
                <a:effectLst>
                  <a:glow rad="228600">
                    <a:srgbClr val="DADADA">
                      <a:satMod val="175000"/>
                      <a:alpha val="40000"/>
                    </a:srgbClr>
                  </a:glow>
                  <a:outerShdw blurRad="25500" dist="23000" dir="7020000" algn="tl">
                    <a:srgbClr val="000000">
                      <a:alpha val="50000"/>
                    </a:srgbClr>
                  </a:outerShdw>
                </a:effectLst>
                <a:uLnTx/>
                <a:uFillTx/>
                <a:latin typeface="Calibri" pitchFamily="34" charset="0"/>
                <a:ea typeface="+mn-ea"/>
                <a:cs typeface="Calibri" pitchFamily="34" charset="0"/>
              </a:rPr>
              <a:t>(</a:t>
            </a:r>
            <a:r>
              <a:rPr kumimoji="0" lang="cs-CZ" sz="3900" b="1" i="0" u="none" strike="noStrike" kern="1200" cap="none" spc="0" normalizeH="0" baseline="0" noProof="0" dirty="0">
                <a:ln>
                  <a:solidFill>
                    <a:srgbClr val="003300"/>
                  </a:solidFill>
                </a:ln>
                <a:solidFill>
                  <a:srgbClr val="FFFF00"/>
                </a:solidFill>
                <a:effectLst>
                  <a:glow rad="228600">
                    <a:srgbClr val="DADADA">
                      <a:satMod val="175000"/>
                      <a:alpha val="40000"/>
                    </a:srgbClr>
                  </a:glow>
                </a:effectLst>
                <a:uLnTx/>
                <a:uFillTx/>
                <a:latin typeface="Calibri" pitchFamily="34" charset="0"/>
                <a:ea typeface="+mn-ea"/>
                <a:cs typeface="Calibri" pitchFamily="34" charset="0"/>
              </a:rPr>
              <a:t>Ó </a:t>
            </a:r>
            <a:r>
              <a:rPr kumimoji="0" lang="cs-CZ" sz="3900" b="1" i="0" u="none" strike="noStrike" kern="1200" cap="none" spc="0" normalizeH="0" baseline="0" noProof="0" dirty="0" err="1">
                <a:ln>
                  <a:solidFill>
                    <a:srgbClr val="003300"/>
                  </a:solidFill>
                </a:ln>
                <a:solidFill>
                  <a:srgbClr val="FFFF00"/>
                </a:solidFill>
                <a:effectLst>
                  <a:glow rad="228600">
                    <a:srgbClr val="DADADA">
                      <a:satMod val="175000"/>
                      <a:alpha val="40000"/>
                    </a:srgbClr>
                  </a:glow>
                </a:effectLst>
                <a:uLnTx/>
                <a:uFillTx/>
                <a:latin typeface="Calibri" pitchFamily="34" charset="0"/>
                <a:ea typeface="+mn-ea"/>
                <a:cs typeface="Calibri" pitchFamily="34" charset="0"/>
              </a:rPr>
              <a:t>příjď</a:t>
            </a:r>
            <a:r>
              <a:rPr kumimoji="0" lang="cs-CZ" sz="3900" b="1" i="0" u="none" strike="noStrike" kern="1200" cap="none" spc="0" normalizeH="0" baseline="0" noProof="0" dirty="0">
                <a:ln>
                  <a:solidFill>
                    <a:srgbClr val="003300"/>
                  </a:solidFill>
                </a:ln>
                <a:solidFill>
                  <a:srgbClr val="FFFF00"/>
                </a:solidFill>
                <a:effectLst>
                  <a:glow rad="228600">
                    <a:srgbClr val="DADADA">
                      <a:satMod val="175000"/>
                      <a:alpha val="40000"/>
                    </a:srgbClr>
                  </a:glow>
                </a:effectLst>
                <a:uLnTx/>
                <a:uFillTx/>
                <a:latin typeface="Calibri" pitchFamily="34" charset="0"/>
                <a:ea typeface="+mn-ea"/>
                <a:cs typeface="Calibri" pitchFamily="34" charset="0"/>
              </a:rPr>
              <a:t> už jen)</a:t>
            </a:r>
          </a:p>
        </p:txBody>
      </p:sp>
      <p:sp>
        <p:nvSpPr>
          <p:cNvPr id="5" name="Obdélník 4">
            <a:extLst>
              <a:ext uri="{FF2B5EF4-FFF2-40B4-BE49-F238E27FC236}">
                <a16:creationId xmlns:a16="http://schemas.microsoft.com/office/drawing/2014/main" id="{311AA73D-489B-9F75-E299-9DA6813D62B6}"/>
              </a:ext>
            </a:extLst>
          </p:cNvPr>
          <p:cNvSpPr/>
          <p:nvPr/>
        </p:nvSpPr>
        <p:spPr>
          <a:xfrm>
            <a:off x="1847529" y="-3577"/>
            <a:ext cx="4235423" cy="1200329"/>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3600" b="1" i="0" u="none" strike="noStrike" kern="1200" cap="none" spc="0" normalizeH="0" baseline="0" noProof="0" dirty="0">
                <a:ln w="12700">
                  <a:solidFill>
                    <a:srgbClr val="FFFFCC">
                      <a:satMod val="155000"/>
                    </a:srgbClr>
                  </a:solidFill>
                  <a:prstDash val="solid"/>
                </a:ln>
                <a:solidFill>
                  <a:srgbClr val="8C0000">
                    <a:tint val="85000"/>
                    <a:satMod val="155000"/>
                  </a:srgbClr>
                </a:solidFill>
                <a:effectLst>
                  <a:outerShdw blurRad="41275" dist="20320" dir="1800000" algn="tl" rotWithShape="0">
                    <a:srgbClr val="000000">
                      <a:alpha val="40000"/>
                    </a:srgbClr>
                  </a:outerShdw>
                </a:effectLst>
                <a:uLnTx/>
                <a:uFillTx/>
                <a:latin typeface="Calibri" pitchFamily="34" charset="0"/>
                <a:ea typeface="+mn-ea"/>
                <a:cs typeface="Calibri" pitchFamily="34" charset="0"/>
              </a:rPr>
              <a:t> NAPLŇ ŽIVOT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3600" b="1" i="0" u="none" strike="noStrike" kern="1200" cap="none" spc="0" normalizeH="0" baseline="0" noProof="0" dirty="0">
                <a:ln w="12700">
                  <a:solidFill>
                    <a:srgbClr val="FFFFCC">
                      <a:satMod val="155000"/>
                    </a:srgbClr>
                  </a:solidFill>
                  <a:prstDash val="solid"/>
                </a:ln>
                <a:solidFill>
                  <a:srgbClr val="8C0000">
                    <a:tint val="85000"/>
                    <a:satMod val="155000"/>
                  </a:srgbClr>
                </a:solidFill>
                <a:effectLst>
                  <a:outerShdw blurRad="41275" dist="20320" dir="1800000" algn="tl" rotWithShape="0">
                    <a:srgbClr val="000000">
                      <a:alpha val="40000"/>
                    </a:srgbClr>
                  </a:outerShdw>
                </a:effectLst>
                <a:uLnTx/>
                <a:uFillTx/>
                <a:latin typeface="Calibri" pitchFamily="34" charset="0"/>
                <a:ea typeface="+mn-ea"/>
                <a:cs typeface="Calibri" pitchFamily="34" charset="0"/>
              </a:rPr>
              <a:t>MŮJ  RADOSTÍ</a:t>
            </a:r>
            <a:endParaRPr kumimoji="0" lang="cs-CZ" sz="3600" b="1" i="0" u="none" strike="noStrike" kern="1200" cap="none" spc="0" normalizeH="0" baseline="0" noProof="0" dirty="0">
              <a:ln w="12700">
                <a:solidFill>
                  <a:srgbClr val="FFFFCC">
                    <a:satMod val="155000"/>
                  </a:srgbClr>
                </a:solidFill>
                <a:prstDash val="solid"/>
              </a:ln>
              <a:solidFill>
                <a:srgbClr val="8C0000">
                  <a:tint val="85000"/>
                  <a:satMod val="155000"/>
                </a:srgbClr>
              </a:solidFill>
              <a:effectLst>
                <a:outerShdw blurRad="41275" dist="20320" dir="1800000" algn="tl" rotWithShape="0">
                  <a:srgbClr val="000000">
                    <a:alpha val="40000"/>
                  </a:srgbClr>
                </a:outerShdw>
              </a:effectLst>
              <a:uLnTx/>
              <a:uFillTx/>
              <a:latin typeface="Arial" pitchFamily="34" charset="0"/>
              <a:ea typeface="+mn-ea"/>
              <a:cs typeface="Arial"/>
            </a:endParaRPr>
          </a:p>
        </p:txBody>
      </p:sp>
    </p:spTree>
    <p:extLst>
      <p:ext uri="{BB962C8B-B14F-4D97-AF65-F5344CB8AC3E}">
        <p14:creationId xmlns:p14="http://schemas.microsoft.com/office/powerpoint/2010/main" val="3485625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C0EC0-D89E-C49F-01CF-9D4D6FEEC07A}"/>
            </a:ext>
          </a:extLst>
        </p:cNvPr>
        <p:cNvGrpSpPr/>
        <p:nvPr/>
      </p:nvGrpSpPr>
      <p:grpSpPr>
        <a:xfrm>
          <a:off x="0" y="0"/>
          <a:ext cx="0" cy="0"/>
          <a:chOff x="0" y="0"/>
          <a:chExt cx="0" cy="0"/>
        </a:xfrm>
      </p:grpSpPr>
      <p:pic>
        <p:nvPicPr>
          <p:cNvPr id="478210" name="Picture 2" descr="C:\Users\Janinka\Desktop\Má modlitba.jpg">
            <a:extLst>
              <a:ext uri="{FF2B5EF4-FFF2-40B4-BE49-F238E27FC236}">
                <a16:creationId xmlns:a16="http://schemas.microsoft.com/office/drawing/2014/main" id="{8BDF3722-87FF-A29C-406D-1650C2BEFFCD}"/>
              </a:ext>
            </a:extLst>
          </p:cNvPr>
          <p:cNvPicPr>
            <a:picLocks noChangeAspect="1" noChangeArrowheads="1"/>
          </p:cNvPicPr>
          <p:nvPr/>
        </p:nvPicPr>
        <p:blipFill>
          <a:blip r:embed="rId2" cstate="print"/>
          <a:srcRect/>
          <a:stretch>
            <a:fillRect/>
          </a:stretch>
        </p:blipFill>
        <p:spPr bwMode="auto">
          <a:xfrm>
            <a:off x="1286933" y="38705"/>
            <a:ext cx="9656838" cy="6819295"/>
          </a:xfrm>
          <a:prstGeom prst="rect">
            <a:avLst/>
          </a:prstGeom>
          <a:noFill/>
        </p:spPr>
      </p:pic>
    </p:spTree>
    <p:extLst>
      <p:ext uri="{BB962C8B-B14F-4D97-AF65-F5344CB8AC3E}">
        <p14:creationId xmlns:p14="http://schemas.microsoft.com/office/powerpoint/2010/main" val="3067769331"/>
      </p:ext>
    </p:extLst>
  </p:cSld>
  <p:clrMapOvr>
    <a:masterClrMapping/>
  </p:clrMapOvr>
  <mc:AlternateContent xmlns:mc="http://schemas.openxmlformats.org/markup-compatibility/2006" xmlns:p14="http://schemas.microsoft.com/office/powerpoint/2010/main">
    <mc:Choice Requires="p14">
      <p:transition p14:dur="10">
        <p:zoom/>
        <p:sndAc>
          <p:endSnd/>
        </p:sndAc>
      </p:transition>
    </mc:Choice>
    <mc:Fallback xmlns="">
      <p:transition>
        <p:zoom/>
        <p:sndAc>
          <p:end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F22FD0B-03B8-DBDE-EEFE-27BE7AF9F00F}"/>
              </a:ext>
            </a:extLst>
          </p:cNvPr>
          <p:cNvSpPr txBox="1"/>
          <p:nvPr/>
        </p:nvSpPr>
        <p:spPr>
          <a:xfrm>
            <a:off x="26724" y="910720"/>
            <a:ext cx="12138552" cy="17327820"/>
          </a:xfrm>
          <a:prstGeom prst="rect">
            <a:avLst/>
          </a:prstGeom>
          <a:noFill/>
        </p:spPr>
        <p:txBody>
          <a:bodyPr wrap="square" rtlCol="0">
            <a:spAutoFit/>
          </a:bodyPr>
          <a:lstStyle/>
          <a:p>
            <a:r>
              <a:rPr lang="es-ES" sz="4000" dirty="0">
                <a:solidFill>
                  <a:srgbClr val="4F81BD"/>
                </a:solidFill>
                <a:effectLst/>
                <a:latin typeface="Calibri" panose="020F0502020204030204" pitchFamily="34" charset="0"/>
                <a:ea typeface="Calibri" panose="020F0502020204030204" pitchFamily="34" charset="0"/>
              </a:rPr>
              <a:t>Jsme tady, protože si chceme připomenout, že jsme sami bezmocní, abychom překonali problémy, které máme ve svém životě, a právě proto jsme v této skupině. Přijímáme, že ve vlastních silách nemáme kontrolu nad svými negativními situacemi, citovými zraněními, duchovní prázdnotou, špatnými návyky a charakterovými vadami. Jsme zde, protože věříme, že s Boží pomocí můžeme společně jako skupina postupovat vpřed, </a:t>
            </a:r>
            <a:br>
              <a:rPr lang="cs-CZ" sz="4000" dirty="0">
                <a:solidFill>
                  <a:srgbClr val="4F81BD"/>
                </a:solidFill>
                <a:effectLst/>
                <a:latin typeface="Calibri" panose="020F0502020204030204" pitchFamily="34" charset="0"/>
                <a:ea typeface="Calibri" panose="020F0502020204030204" pitchFamily="34" charset="0"/>
              </a:rPr>
            </a:br>
            <a:r>
              <a:rPr lang="es-ES" sz="4000" dirty="0">
                <a:solidFill>
                  <a:srgbClr val="4F81BD"/>
                </a:solidFill>
                <a:effectLst/>
                <a:latin typeface="Calibri" panose="020F0502020204030204" pitchFamily="34" charset="0"/>
                <a:ea typeface="Calibri" panose="020F0502020204030204" pitchFamily="34" charset="0"/>
              </a:rPr>
              <a:t>růst a učit se žít den po dni v obnově.“</a:t>
            </a:r>
            <a:endParaRPr lang="es-CO" sz="4000" dirty="0">
              <a:effectLst/>
              <a:latin typeface="Calibri" panose="020F0502020204030204" pitchFamily="34" charset="0"/>
              <a:ea typeface="Calibri" panose="020F0502020204030204" pitchFamily="34" charset="0"/>
            </a:endParaRPr>
          </a:p>
          <a:p>
            <a:r>
              <a:rPr lang="cs-CZ" sz="4000" dirty="0"/>
              <a:t> </a:t>
            </a:r>
          </a:p>
          <a:p>
            <a:endParaRPr lang="cs-CZ" sz="4000" dirty="0"/>
          </a:p>
          <a:p>
            <a:endParaRPr lang="cs-CZ" sz="4000" dirty="0"/>
          </a:p>
          <a:p>
            <a:r>
              <a:rPr lang="cs-CZ" sz="4000" dirty="0"/>
              <a:t>Je důležité vědět, KDE JSME. Tím zjišťujeme, jak jsme na tom duševně, emocionálně. Bible: </a:t>
            </a:r>
            <a:r>
              <a:rPr lang="cs-CZ" sz="4000" dirty="0" err="1"/>
              <a:t>Iz</a:t>
            </a:r>
            <a:r>
              <a:rPr lang="cs-CZ" sz="4000" dirty="0"/>
              <a:t> 59,2-Jsou to Vaše hříchy, které Vás oddělují od Boha – to ubližuje našemu vztahu s Ním. HŘÍCH ničí náš vztah s Bohem, s bližními a ubližuje svatost naší mysli-. Bůh slíbil, že chce uzdravit naše srdce a mysl. </a:t>
            </a:r>
          </a:p>
          <a:p>
            <a:r>
              <a:rPr lang="cs-CZ" sz="4000" dirty="0"/>
              <a:t>Když nevíme kde jsme, budeme ztraceni. Když ztratíme smysl života, naše mysl tím bude velmi ovlivněna, poškozena. Problém jednání – psychologicky je problém, ŽE JSME VŽDY NA NĚČEM ZÁVISLÍ. Tak jsme byli stvořeni. </a:t>
            </a:r>
            <a:br>
              <a:rPr lang="cs-CZ" sz="4000" dirty="0"/>
            </a:br>
            <a:r>
              <a:rPr lang="cs-CZ" sz="4000" dirty="0"/>
              <a:t>Hřích ale změnil naši zdravou závislost na nezdravou. Tyto 3 aspekty se naplní v každé fázi lidské bytosti, které se naplňují v jakékoliv oblasti lidské bytosti. Základní princip lidské psychologie. Při svatbě Vám oddávající řekne-odteď jste závislí 1 na 2.</a:t>
            </a:r>
          </a:p>
        </p:txBody>
      </p:sp>
      <p:pic>
        <p:nvPicPr>
          <p:cNvPr id="2" name="Obrázek 1" descr="Unterzeichnen Sie Verbotene Drogen Im Rot Durchgestrichenen Kreis Auf  Weißem Hintergrund. Nicht Rauchen, Keine Drogen Und Kein Alkohol. Isolierte  Vektor-Illustration. Lizenzfrei nutzbare SVG, Vektorgrafiken, Clip Arts,  Illustrationen. Image 134207418.">
            <a:extLst>
              <a:ext uri="{FF2B5EF4-FFF2-40B4-BE49-F238E27FC236}">
                <a16:creationId xmlns:a16="http://schemas.microsoft.com/office/drawing/2014/main" id="{A063C48A-DBBD-5161-DDAF-7BA6F4B2868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7282" y="5064703"/>
            <a:ext cx="1712984" cy="1662200"/>
          </a:xfrm>
          <a:prstGeom prst="ellipse">
            <a:avLst/>
          </a:prstGeom>
          <a:ln>
            <a:noFill/>
          </a:ln>
          <a:effectLst>
            <a:softEdge rad="112500"/>
          </a:effectLst>
        </p:spPr>
      </p:pic>
      <p:sp>
        <p:nvSpPr>
          <p:cNvPr id="4" name="TextovéPole 3">
            <a:extLst>
              <a:ext uri="{FF2B5EF4-FFF2-40B4-BE49-F238E27FC236}">
                <a16:creationId xmlns:a16="http://schemas.microsoft.com/office/drawing/2014/main" id="{60D3063F-6977-A6CE-075A-5D86D41E28AA}"/>
              </a:ext>
            </a:extLst>
          </p:cNvPr>
          <p:cNvSpPr txBox="1"/>
          <p:nvPr/>
        </p:nvSpPr>
        <p:spPr>
          <a:xfrm>
            <a:off x="2530136" y="315155"/>
            <a:ext cx="7346272" cy="584775"/>
          </a:xfrm>
          <a:prstGeom prst="rect">
            <a:avLst/>
          </a:prstGeom>
          <a:noFill/>
        </p:spPr>
        <p:txBody>
          <a:bodyPr wrap="square" rtlCol="0">
            <a:spAutoFit/>
          </a:bodyPr>
          <a:lstStyle/>
          <a:p>
            <a:r>
              <a:rPr lang="cs-CZ" sz="3200" dirty="0">
                <a:solidFill>
                  <a:srgbClr val="4F81BD"/>
                </a:solidFill>
                <a:latin typeface="Calibri" panose="020F0502020204030204" pitchFamily="34" charset="0"/>
                <a:ea typeface="Calibri" panose="020F0502020204030204" pitchFamily="34" charset="0"/>
              </a:rPr>
              <a:t>SPOLEČNĚ si přečteme, proč jsme tady</a:t>
            </a:r>
            <a:endParaRPr lang="es-CO" sz="3200" dirty="0"/>
          </a:p>
        </p:txBody>
      </p:sp>
    </p:spTree>
    <p:extLst>
      <p:ext uri="{BB962C8B-B14F-4D97-AF65-F5344CB8AC3E}">
        <p14:creationId xmlns:p14="http://schemas.microsoft.com/office/powerpoint/2010/main" val="3742795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E7D05-0272-CC9A-D6DF-341E5228F754}"/>
            </a:ext>
          </a:extLst>
        </p:cNvPr>
        <p:cNvGrpSpPr/>
        <p:nvPr/>
      </p:nvGrpSpPr>
      <p:grpSpPr>
        <a:xfrm>
          <a:off x="0" y="0"/>
          <a:ext cx="0" cy="0"/>
          <a:chOff x="0" y="0"/>
          <a:chExt cx="0" cy="0"/>
        </a:xfrm>
      </p:grpSpPr>
      <p:pic>
        <p:nvPicPr>
          <p:cNvPr id="470018" name="Picture 2" descr="C:\Users\Janinka\Desktop\Spěchej domů.jpg">
            <a:extLst>
              <a:ext uri="{FF2B5EF4-FFF2-40B4-BE49-F238E27FC236}">
                <a16:creationId xmlns:a16="http://schemas.microsoft.com/office/drawing/2014/main" id="{A579ADF6-428E-B528-5316-804A797FCCB0}"/>
              </a:ext>
            </a:extLst>
          </p:cNvPr>
          <p:cNvPicPr>
            <a:picLocks noChangeAspect="1" noChangeArrowheads="1"/>
          </p:cNvPicPr>
          <p:nvPr/>
        </p:nvPicPr>
        <p:blipFill>
          <a:blip r:embed="rId2" cstate="print"/>
          <a:srcRect/>
          <a:stretch>
            <a:fillRect/>
          </a:stretch>
        </p:blipFill>
        <p:spPr bwMode="auto">
          <a:xfrm>
            <a:off x="119336" y="94484"/>
            <a:ext cx="11953328" cy="6673997"/>
          </a:xfrm>
          <a:prstGeom prst="rect">
            <a:avLst/>
          </a:prstGeom>
          <a:noFill/>
        </p:spPr>
      </p:pic>
    </p:spTree>
    <p:extLst>
      <p:ext uri="{BB962C8B-B14F-4D97-AF65-F5344CB8AC3E}">
        <p14:creationId xmlns:p14="http://schemas.microsoft.com/office/powerpoint/2010/main" val="1489367439"/>
      </p:ext>
    </p:extLst>
  </p:cSld>
  <p:clrMapOvr>
    <a:masterClrMapping/>
  </p:clrMapOvr>
  <mc:AlternateContent xmlns:mc="http://schemas.openxmlformats.org/markup-compatibility/2006" xmlns:p14="http://schemas.microsoft.com/office/powerpoint/2010/main">
    <mc:Choice Requires="p14">
      <p:transition p14:dur="10">
        <p:zoom/>
        <p:sndAc>
          <p:endSnd/>
        </p:sndAc>
      </p:transition>
    </mc:Choice>
    <mc:Fallback xmlns="">
      <p:transition>
        <p:zoom/>
        <p:sndAc>
          <p:end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25D44-183C-D19C-DBCF-E198E643B2A4}"/>
            </a:ext>
          </a:extLst>
        </p:cNvPr>
        <p:cNvGrpSpPr/>
        <p:nvPr/>
      </p:nvGrpSpPr>
      <p:grpSpPr>
        <a:xfrm>
          <a:off x="0" y="0"/>
          <a:ext cx="0" cy="0"/>
          <a:chOff x="0" y="0"/>
          <a:chExt cx="0" cy="0"/>
        </a:xfrm>
      </p:grpSpPr>
      <p:pic>
        <p:nvPicPr>
          <p:cNvPr id="130049" name="Picture 1" descr="C:\Users\Janinka\Desktop\Písně JPG\Chválíme Tě Pane na nebi.jpg">
            <a:extLst>
              <a:ext uri="{FF2B5EF4-FFF2-40B4-BE49-F238E27FC236}">
                <a16:creationId xmlns:a16="http://schemas.microsoft.com/office/drawing/2014/main" id="{68A3B630-2B18-E6BB-1CED-ADDB977B6DD4}"/>
              </a:ext>
            </a:extLst>
          </p:cNvPr>
          <p:cNvPicPr>
            <a:picLocks noChangeAspect="1" noChangeArrowheads="1"/>
          </p:cNvPicPr>
          <p:nvPr/>
        </p:nvPicPr>
        <p:blipFill>
          <a:blip r:embed="rId2" cstate="print"/>
          <a:srcRect/>
          <a:stretch>
            <a:fillRect/>
          </a:stretch>
        </p:blipFill>
        <p:spPr bwMode="auto">
          <a:xfrm>
            <a:off x="119336" y="300790"/>
            <a:ext cx="12025336" cy="6296562"/>
          </a:xfrm>
          <a:prstGeom prst="rect">
            <a:avLst/>
          </a:prstGeom>
          <a:noFill/>
        </p:spPr>
      </p:pic>
    </p:spTree>
    <p:extLst>
      <p:ext uri="{BB962C8B-B14F-4D97-AF65-F5344CB8AC3E}">
        <p14:creationId xmlns:p14="http://schemas.microsoft.com/office/powerpoint/2010/main" val="1338145280"/>
      </p:ext>
    </p:extLst>
  </p:cSld>
  <p:clrMapOvr>
    <a:masterClrMapping/>
  </p:clrMapOvr>
  <mc:AlternateContent xmlns:mc="http://schemas.openxmlformats.org/markup-compatibility/2006" xmlns:p14="http://schemas.microsoft.com/office/powerpoint/2010/main">
    <mc:Choice Requires="p14">
      <p:transition p14:dur="10">
        <p:zoom/>
        <p:sndAc>
          <p:endSnd/>
        </p:sndAc>
      </p:transition>
    </mc:Choice>
    <mc:Fallback xmlns="">
      <p:transition>
        <p:zoom/>
        <p:sndAc>
          <p:end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44C2B-8B5C-AEDD-DD67-850A73A026B2}"/>
            </a:ext>
          </a:extLst>
        </p:cNvPr>
        <p:cNvGrpSpPr/>
        <p:nvPr/>
      </p:nvGrpSpPr>
      <p:grpSpPr>
        <a:xfrm>
          <a:off x="0" y="0"/>
          <a:ext cx="0" cy="0"/>
          <a:chOff x="0" y="0"/>
          <a:chExt cx="0" cy="0"/>
        </a:xfrm>
      </p:grpSpPr>
      <p:sp>
        <p:nvSpPr>
          <p:cNvPr id="493569" name="Rectangle 1">
            <a:extLst>
              <a:ext uri="{FF2B5EF4-FFF2-40B4-BE49-F238E27FC236}">
                <a16:creationId xmlns:a16="http://schemas.microsoft.com/office/drawing/2014/main" id="{BA58F3C0-BF98-F390-D4C6-F10A7103BFC8}"/>
              </a:ext>
            </a:extLst>
          </p:cNvPr>
          <p:cNvSpPr>
            <a:spLocks noChangeArrowheads="1"/>
          </p:cNvSpPr>
          <p:nvPr/>
        </p:nvSpPr>
        <p:spPr bwMode="auto">
          <a:xfrm>
            <a:off x="2867556" y="31855"/>
            <a:ext cx="9265678" cy="717119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rPr>
              <a:t>1. Když máš srdce zjihlé. Když máš potíže a problémy vzniklé myslíš </a:t>
            </a:r>
            <a:br>
              <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rPr>
            </a:br>
            <a:r>
              <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rPr>
              <a:t>    Ježíš že, řešit nepomáhá, neslyší hlas Tvůj, prosby Nevyslýchá, </a:t>
            </a:r>
            <a:br>
              <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rPr>
            </a:br>
            <a:r>
              <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rPr>
              <a:t>     potom Pamatuj.</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300" b="1" i="0" u="none" strike="noStrike" kern="1200" cap="none" spc="0" normalizeH="0" baseline="0" noProof="0" dirty="0" err="1">
                <a:ln>
                  <a:noFill/>
                </a:ln>
                <a:solidFill>
                  <a:srgbClr val="FFFFCC">
                    <a:lumMod val="75000"/>
                  </a:srgbClr>
                </a:solidFill>
                <a:effectLst/>
                <a:uLnTx/>
                <a:uFillTx/>
                <a:latin typeface="Arial" pitchFamily="34" charset="0"/>
                <a:ea typeface="+mn-ea"/>
                <a:cs typeface="Arial"/>
              </a:rPr>
              <a:t>Ref</a:t>
            </a:r>
            <a:r>
              <a:rPr kumimoji="0" lang="cs-CZ" sz="2300" b="1" i="0" u="none" strike="noStrike" kern="1200" cap="none" spc="0" normalizeH="0" baseline="0" noProof="0" dirty="0">
                <a:ln>
                  <a:noFill/>
                </a:ln>
                <a:solidFill>
                  <a:srgbClr val="FFFFCC">
                    <a:lumMod val="75000"/>
                  </a:srgbClr>
                </a:solidFill>
                <a:effectLst/>
                <a:uLnTx/>
                <a:uFillTx/>
                <a:latin typeface="Arial" pitchFamily="34" charset="0"/>
                <a:ea typeface="+mn-ea"/>
                <a:cs typeface="Arial"/>
              </a:rPr>
              <a:t>. Volání, volání, vyslýchá bez váhání Přítel tvůj, Ježíš, Pán </a:t>
            </a:r>
            <a:br>
              <a:rPr kumimoji="0" lang="cs-CZ" sz="2300" b="1" i="0" u="none" strike="noStrike" kern="1200" cap="none" spc="0" normalizeH="0" baseline="0" noProof="0" dirty="0">
                <a:ln>
                  <a:noFill/>
                </a:ln>
                <a:solidFill>
                  <a:srgbClr val="FFFFCC">
                    <a:lumMod val="75000"/>
                  </a:srgbClr>
                </a:solidFill>
                <a:effectLst/>
                <a:uLnTx/>
                <a:uFillTx/>
                <a:latin typeface="Arial" pitchFamily="34" charset="0"/>
                <a:ea typeface="+mn-ea"/>
                <a:cs typeface="Arial"/>
              </a:rPr>
            </a:br>
            <a:r>
              <a:rPr kumimoji="0" lang="cs-CZ" sz="2300" b="1" i="0" u="none" strike="noStrike" kern="1200" cap="none" spc="0" normalizeH="0" baseline="0" noProof="0" dirty="0">
                <a:ln>
                  <a:noFill/>
                </a:ln>
                <a:solidFill>
                  <a:srgbClr val="FFFFCC">
                    <a:lumMod val="75000"/>
                  </a:srgbClr>
                </a:solidFill>
                <a:effectLst/>
                <a:uLnTx/>
                <a:uFillTx/>
                <a:latin typeface="Arial" pitchFamily="34" charset="0"/>
                <a:ea typeface="+mn-ea"/>
                <a:cs typeface="Arial"/>
              </a:rPr>
              <a:t>         </a:t>
            </a:r>
            <a:r>
              <a:rPr kumimoji="0" lang="cs-CZ" sz="2300" b="0" i="0" u="none" strike="noStrike" kern="1200" cap="none" spc="0" normalizeH="0" baseline="0" noProof="0" dirty="0">
                <a:ln>
                  <a:noFill/>
                </a:ln>
                <a:solidFill>
                  <a:srgbClr val="FFFFCC">
                    <a:lumMod val="75000"/>
                  </a:srgbClr>
                </a:solidFill>
                <a:effectLst/>
                <a:uLnTx/>
                <a:uFillTx/>
                <a:latin typeface="Arial" pitchFamily="34" charset="0"/>
                <a:ea typeface="+mn-ea"/>
                <a:cs typeface="Arial"/>
              </a:rPr>
              <a:t>a Král, zkouší však víru tvou, lásku věrnou, bezelstnou, </a:t>
            </a:r>
            <a:br>
              <a:rPr kumimoji="0" lang="cs-CZ" sz="2300" b="0" i="0" u="none" strike="noStrike" kern="1200" cap="none" spc="0" normalizeH="0" baseline="0" noProof="0" dirty="0">
                <a:ln>
                  <a:noFill/>
                </a:ln>
                <a:solidFill>
                  <a:srgbClr val="FFFFCC">
                    <a:lumMod val="75000"/>
                  </a:srgbClr>
                </a:solidFill>
                <a:effectLst/>
                <a:uLnTx/>
                <a:uFillTx/>
                <a:latin typeface="Arial" pitchFamily="34" charset="0"/>
                <a:ea typeface="+mn-ea"/>
                <a:cs typeface="Arial"/>
              </a:rPr>
            </a:br>
            <a:r>
              <a:rPr kumimoji="0" lang="cs-CZ" sz="2300" b="0" i="0" u="none" strike="noStrike" kern="1200" cap="none" spc="0" normalizeH="0" baseline="0" noProof="0" dirty="0">
                <a:ln>
                  <a:noFill/>
                </a:ln>
                <a:solidFill>
                  <a:srgbClr val="FFFFCC">
                    <a:lumMod val="75000"/>
                  </a:srgbClr>
                </a:solidFill>
                <a:effectLst/>
                <a:uLnTx/>
                <a:uFillTx/>
                <a:latin typeface="Arial" pitchFamily="34" charset="0"/>
                <a:ea typeface="+mn-ea"/>
                <a:cs typeface="Arial"/>
              </a:rPr>
              <a:t>         bys pak jednou před soudem obstál.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rPr>
              <a:t>2.Když už nevíš jak dál žitím </a:t>
            </a:r>
            <a:r>
              <a:rPr kumimoji="0" lang="cs-CZ" sz="2300" b="0" i="0" u="none" strike="noStrike" kern="1200" cap="none" spc="0" normalizeH="0" baseline="0" noProof="0" dirty="0" err="1">
                <a:ln>
                  <a:noFill/>
                </a:ln>
                <a:solidFill>
                  <a:srgbClr val="FFFFFF"/>
                </a:solidFill>
                <a:effectLst/>
                <a:uLnTx/>
                <a:uFillTx/>
                <a:latin typeface="Arial" pitchFamily="34" charset="0"/>
                <a:ea typeface="+mn-ea"/>
                <a:cs typeface="Arial"/>
              </a:rPr>
              <a:t>jíti</a:t>
            </a:r>
            <a:r>
              <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rPr>
              <a:t> máš a tvé srdce proklál nedůvěry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rPr>
              <a:t>   hlas, proč se jiným daří bez Boha žít již a ty s Bohem nést zde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rPr>
              <a:t>   těžký musíš kříž. Pamatuj, pamatuj, Ježíš nesl také sám na Gol</a:t>
            </a:r>
            <a:r>
              <a:rPr lang="cs-CZ" sz="2300" dirty="0" err="1">
                <a:solidFill>
                  <a:srgbClr val="FFFFFF"/>
                </a:solidFill>
                <a:latin typeface="Arial" pitchFamily="34" charset="0"/>
                <a:cs typeface="Arial"/>
              </a:rPr>
              <a:t>gatu</a:t>
            </a:r>
            <a:endPar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rPr>
              <a:t>   kříž tak těžký svůj. Opuštěn anděly, opuštěn i Otcem tam za tebe </a:t>
            </a:r>
            <a:br>
              <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rPr>
            </a:br>
            <a:r>
              <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rPr>
              <a:t>   i za mne umíral.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rPr>
              <a:t>3.Když tě přítel zklamal, nepomůže již nést tam k nebes cíli těžký</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rPr>
              <a:t>   žití kříž, nechápeš, že trpíš pro vyznání své, pro svou víru v</a:t>
            </a:r>
            <a:r>
              <a:rPr kumimoji="0" lang="cs-CZ" sz="2300" b="1" i="0" u="none" strike="noStrike" kern="1200" cap="none" spc="0" normalizeH="0" baseline="0" noProof="0" dirty="0">
                <a:ln>
                  <a:noFill/>
                </a:ln>
                <a:solidFill>
                  <a:srgbClr val="FFFFFF"/>
                </a:solidFill>
                <a:effectLst/>
                <a:uLnTx/>
                <a:uFillTx/>
                <a:latin typeface="Arial" pitchFamily="34" charset="0"/>
                <a:ea typeface="+mn-ea"/>
                <a:cs typeface="Arial"/>
              </a:rPr>
              <a:t> Krista, </a:t>
            </a:r>
            <a:br>
              <a:rPr kumimoji="0" lang="cs-CZ" sz="2300" b="1" i="0" u="none" strike="noStrike" kern="1200" cap="none" spc="0" normalizeH="0" baseline="0" noProof="0" dirty="0">
                <a:ln>
                  <a:noFill/>
                </a:ln>
                <a:solidFill>
                  <a:srgbClr val="FFFFFF"/>
                </a:solidFill>
                <a:effectLst/>
                <a:uLnTx/>
                <a:uFillTx/>
                <a:latin typeface="Arial" pitchFamily="34" charset="0"/>
                <a:ea typeface="+mn-ea"/>
                <a:cs typeface="Arial"/>
              </a:rPr>
            </a:br>
            <a:r>
              <a:rPr kumimoji="0" lang="cs-CZ" sz="2300" b="1" i="0" u="none" strike="noStrike" kern="1200" cap="none" spc="0" normalizeH="0" baseline="0" noProof="0" dirty="0">
                <a:ln>
                  <a:noFill/>
                </a:ln>
                <a:solidFill>
                  <a:srgbClr val="FFFFFF"/>
                </a:solidFill>
                <a:effectLst/>
                <a:uLnTx/>
                <a:uFillTx/>
                <a:latin typeface="Arial" pitchFamily="34" charset="0"/>
                <a:ea typeface="+mn-ea"/>
                <a:cs typeface="Arial"/>
              </a:rPr>
              <a:t>   pro vítězství své. Přítel tvůj, Ježíš Pán, Ten Tě nikdy nezklamal,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rPr>
              <a:t>   cestou tvou již kdysi dávno prošlapal. Zná tvůj bol a zná tvůj žal,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rPr>
              <a:t>   k nebesům jde s Tebou dál, bys tam potom jednou zazpíval.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300" b="0" i="0" u="none" strike="noStrike" kern="1200" cap="none" spc="0" normalizeH="0" baseline="0" noProof="0" dirty="0">
                <a:ln>
                  <a:noFill/>
                </a:ln>
                <a:solidFill>
                  <a:srgbClr val="FFFFFF"/>
                </a:solidFill>
                <a:effectLst/>
                <a:uLnTx/>
                <a:uFillTx/>
                <a:latin typeface="Arial" pitchFamily="34" charset="0"/>
                <a:ea typeface="+mn-ea"/>
                <a:cs typeface="Arial"/>
              </a:rPr>
              <a:t> </a:t>
            </a:r>
            <a:r>
              <a:rPr kumimoji="0" lang="cs-CZ" sz="2300" b="0" i="0" u="none" strike="noStrike" kern="1200" cap="none" spc="0" normalizeH="0" baseline="0" noProof="0" dirty="0">
                <a:ln>
                  <a:noFill/>
                </a:ln>
                <a:solidFill>
                  <a:srgbClr val="FFFFCC">
                    <a:lumMod val="75000"/>
                  </a:srgbClr>
                </a:solidFill>
                <a:effectLst/>
                <a:uLnTx/>
                <a:uFillTx/>
                <a:latin typeface="Arial" pitchFamily="34" charset="0"/>
                <a:ea typeface="+mn-ea"/>
                <a:cs typeface="Arial"/>
              </a:rPr>
              <a:t>Coda:Volání, mé volání, vyslýchal bez váhání, Přítel můj, Ježíš</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300" b="0" i="0" u="none" strike="noStrike" kern="1200" cap="none" spc="0" normalizeH="0" baseline="0" noProof="0" dirty="0">
                <a:ln>
                  <a:noFill/>
                </a:ln>
                <a:solidFill>
                  <a:srgbClr val="FFFFCC">
                    <a:lumMod val="75000"/>
                  </a:srgbClr>
                </a:solidFill>
                <a:effectLst/>
                <a:uLnTx/>
                <a:uFillTx/>
                <a:latin typeface="Arial" pitchFamily="34" charset="0"/>
                <a:ea typeface="+mn-ea"/>
                <a:cs typeface="Arial"/>
              </a:rPr>
              <a:t>          Pán a Král, zkoušel však víru mou, lásku věrnou, bezelstnou,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300" b="0" i="0" u="none" strike="noStrike" kern="1200" cap="none" spc="0" normalizeH="0" baseline="0" noProof="0" dirty="0">
                <a:ln>
                  <a:noFill/>
                </a:ln>
                <a:solidFill>
                  <a:srgbClr val="FFFFCC">
                    <a:lumMod val="75000"/>
                  </a:srgbClr>
                </a:solidFill>
                <a:effectLst/>
                <a:uLnTx/>
                <a:uFillTx/>
                <a:latin typeface="Arial" pitchFamily="34" charset="0"/>
                <a:ea typeface="+mn-ea"/>
                <a:cs typeface="Arial"/>
              </a:rPr>
              <a:t>          Proto jsem teď před soudem obstál.</a:t>
            </a:r>
          </a:p>
          <a:p>
            <a:pPr marL="514350" marR="0" lvl="0" indent="-514350" algn="l" defTabSz="914400" rtl="0" eaLnBrk="0" fontAlgn="base" latinLnBrk="0" hangingPunct="0">
              <a:lnSpc>
                <a:spcPct val="100000"/>
              </a:lnSpc>
              <a:spcBef>
                <a:spcPct val="0"/>
              </a:spcBef>
              <a:spcAft>
                <a:spcPct val="0"/>
              </a:spcAft>
              <a:buClrTx/>
              <a:buSzTx/>
              <a:buFontTx/>
              <a:buNone/>
              <a:tabLst/>
              <a:defRPr/>
            </a:pPr>
            <a:endParaRPr kumimoji="0" lang="cs-CZ" sz="2300" b="0" i="0" u="none" strike="noStrike" kern="1200" cap="none" spc="0" normalizeH="0" baseline="0" noProof="0" dirty="0">
              <a:ln>
                <a:noFill/>
              </a:ln>
              <a:solidFill>
                <a:srgbClr val="FFFFCC">
                  <a:lumMod val="75000"/>
                </a:srgbClr>
              </a:solidFill>
              <a:effectLst/>
              <a:uLnTx/>
              <a:uFillTx/>
              <a:latin typeface="Arial" pitchFamily="34" charset="0"/>
              <a:ea typeface="+mn-ea"/>
              <a:cs typeface="Arial" pitchFamily="34" charset="0"/>
            </a:endParaRPr>
          </a:p>
        </p:txBody>
      </p:sp>
      <p:pic>
        <p:nvPicPr>
          <p:cNvPr id="3" name="Obrázek 2">
            <a:extLst>
              <a:ext uri="{FF2B5EF4-FFF2-40B4-BE49-F238E27FC236}">
                <a16:creationId xmlns:a16="http://schemas.microsoft.com/office/drawing/2014/main" id="{9C2382D8-A347-6427-0734-BC9437EB46F5}"/>
              </a:ext>
            </a:extLst>
          </p:cNvPr>
          <p:cNvPicPr>
            <a:picLocks noChangeAspect="1"/>
          </p:cNvPicPr>
          <p:nvPr/>
        </p:nvPicPr>
        <p:blipFill>
          <a:blip r:embed="rId2"/>
          <a:stretch>
            <a:fillRect/>
          </a:stretch>
        </p:blipFill>
        <p:spPr>
          <a:xfrm>
            <a:off x="0" y="31855"/>
            <a:ext cx="2947621" cy="6858000"/>
          </a:xfrm>
          <a:prstGeom prst="rect">
            <a:avLst/>
          </a:prstGeom>
          <a:ln>
            <a:noFill/>
          </a:ln>
          <a:effectLst>
            <a:softEdge rad="112500"/>
          </a:effectLst>
        </p:spPr>
      </p:pic>
    </p:spTree>
    <p:extLst>
      <p:ext uri="{BB962C8B-B14F-4D97-AF65-F5344CB8AC3E}">
        <p14:creationId xmlns:p14="http://schemas.microsoft.com/office/powerpoint/2010/main" val="1703221914"/>
      </p:ext>
    </p:extLst>
  </p:cSld>
  <p:clrMapOvr>
    <a:masterClrMapping/>
  </p:clrMapOvr>
  <mc:AlternateContent xmlns:mc="http://schemas.openxmlformats.org/markup-compatibility/2006" xmlns:p14="http://schemas.microsoft.com/office/powerpoint/2010/main">
    <mc:Choice Requires="p14">
      <p:transition p14:dur="10">
        <p:zoom/>
        <p:sndAc>
          <p:endSnd/>
        </p:sndAc>
      </p:transition>
    </mc:Choice>
    <mc:Fallback xmlns="">
      <p:transition>
        <p:zoom/>
        <p:sndAc>
          <p:end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9607C-6828-E2FD-A2B0-5145B0E8B14D}"/>
            </a:ext>
          </a:extLst>
        </p:cNvPr>
        <p:cNvGrpSpPr/>
        <p:nvPr/>
      </p:nvGrpSpPr>
      <p:grpSpPr>
        <a:xfrm>
          <a:off x="0" y="0"/>
          <a:ext cx="0" cy="0"/>
          <a:chOff x="0" y="0"/>
          <a:chExt cx="0" cy="0"/>
        </a:xfrm>
      </p:grpSpPr>
      <p:sp>
        <p:nvSpPr>
          <p:cNvPr id="37892" name="Text Box 4">
            <a:extLst>
              <a:ext uri="{FF2B5EF4-FFF2-40B4-BE49-F238E27FC236}">
                <a16:creationId xmlns:a16="http://schemas.microsoft.com/office/drawing/2014/main" id="{EF4F762C-A4A0-7194-F499-0F7335FA9DA3}"/>
              </a:ext>
            </a:extLst>
          </p:cNvPr>
          <p:cNvSpPr txBox="1">
            <a:spLocks noChangeArrowheads="1"/>
          </p:cNvSpPr>
          <p:nvPr/>
        </p:nvSpPr>
        <p:spPr bwMode="auto">
          <a:xfrm>
            <a:off x="33867" y="563034"/>
            <a:ext cx="12158133" cy="7078861"/>
          </a:xfrm>
          <a:prstGeom prst="rect">
            <a:avLst/>
          </a:prstGeom>
          <a:noFill/>
          <a:ln w="9525">
            <a:noFill/>
            <a:miter lim="800000"/>
            <a:headEnd/>
            <a:tailEnd/>
          </a:ln>
          <a:effectLst>
            <a:outerShdw dist="35921" dir="2700000" algn="ctr" rotWithShape="0">
              <a:srgbClr val="050705"/>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rPr>
              <a:t>Pokryté prachem cesty co nemá cíl, v krajině snů, kde každý </a:t>
            </a:r>
            <a:br>
              <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rPr>
            </a:br>
            <a:r>
              <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rPr>
              <a:t>rád by žil, jdou tváře lidí, co šťastní chtěli být. Prach sedá do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rPr>
              <a:t>očí, prach sedá do vlasů a smutek do srdce z nemožných </a:t>
            </a:r>
            <a:br>
              <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rPr>
            </a:br>
            <a:r>
              <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rPr>
              <a:t>návratů a skoro zdá se, že neví pro co žít.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1200" cap="none" spc="0" normalizeH="0" baseline="0" noProof="0" dirty="0" err="1">
                <a:ln>
                  <a:noFill/>
                </a:ln>
                <a:solidFill>
                  <a:srgbClr val="FFFF00"/>
                </a:solidFill>
                <a:effectLst/>
                <a:uLnTx/>
                <a:uFillTx/>
                <a:latin typeface="Comic Sans MS" pitchFamily="66" charset="0"/>
                <a:ea typeface="+mn-ea"/>
                <a:cs typeface="+mn-cs"/>
              </a:rPr>
              <a:t>Ref</a:t>
            </a:r>
            <a:r>
              <a:rPr kumimoji="0" lang="cs-CZ" sz="2800" b="0" i="0" u="none" strike="noStrike" kern="1200" cap="none" spc="0" normalizeH="0" baseline="0" noProof="0" dirty="0">
                <a:ln>
                  <a:noFill/>
                </a:ln>
                <a:solidFill>
                  <a:srgbClr val="FFFF00"/>
                </a:solidFill>
                <a:effectLst/>
                <a:uLnTx/>
                <a:uFillTx/>
                <a:latin typeface="Comic Sans MS" pitchFamily="66" charset="0"/>
                <a:ea typeface="+mn-ea"/>
                <a:cs typeface="+mn-cs"/>
              </a:rPr>
              <a:t>. Tisíc tváří, tisíc tváří, které znám, které mám také rád.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1200" cap="none" spc="0" normalizeH="0" baseline="0" noProof="0" dirty="0">
                <a:ln>
                  <a:noFill/>
                </a:ln>
                <a:solidFill>
                  <a:srgbClr val="FFFF00"/>
                </a:solidFill>
                <a:effectLst/>
                <a:uLnTx/>
                <a:uFillTx/>
                <a:latin typeface="Comic Sans MS" pitchFamily="66" charset="0"/>
                <a:ea typeface="+mn-ea"/>
                <a:cs typeface="+mn-cs"/>
              </a:rPr>
              <a:t>Tisíc tváří, tisíc tváří, potkávám na cestách.</a:t>
            </a:r>
          </a:p>
          <a:p>
            <a:pPr marL="0" marR="0" lvl="0" indent="0" algn="l" defTabSz="914400" rtl="0" eaLnBrk="0" fontAlgn="base" latinLnBrk="0" hangingPunct="0">
              <a:lnSpc>
                <a:spcPct val="100000"/>
              </a:lnSpc>
              <a:spcBef>
                <a:spcPct val="0"/>
              </a:spcBef>
              <a:spcAft>
                <a:spcPct val="0"/>
              </a:spcAft>
              <a:buClrTx/>
              <a:buSzTx/>
              <a:buFontTx/>
              <a:buNone/>
              <a:tabLst/>
              <a:defRPr/>
            </a:pPr>
            <a:r>
              <a:rPr lang="cs-CZ" sz="2800" dirty="0">
                <a:solidFill>
                  <a:srgbClr val="FFFF00"/>
                </a:solidFill>
                <a:latin typeface="Comic Sans MS" pitchFamily="66" charset="0"/>
              </a:rPr>
              <a:t>       </a:t>
            </a:r>
            <a:r>
              <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rPr>
              <a:t>Hledají lásku, která je oklame, po chvilce radosti, jak vločka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rPr>
              <a:t>roztaje, a další vráska ty tváře ozdobí. Hledají prostory bez </a:t>
            </a:r>
            <a:br>
              <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rPr>
            </a:br>
            <a:r>
              <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rPr>
              <a:t>Boha, bez hranic a s velkou nadějí vstupují na měsíc, s tak </a:t>
            </a:r>
            <a:br>
              <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rPr>
            </a:br>
            <a:r>
              <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rPr>
              <a:t>velkým přáním nebýt poslední.  </a:t>
            </a:r>
            <a:r>
              <a:rPr kumimoji="0" lang="cs-CZ" sz="2800" b="0" i="0" u="none" strike="noStrike" kern="1200" cap="none" spc="0" normalizeH="0" baseline="0" noProof="0" dirty="0" err="1">
                <a:ln>
                  <a:noFill/>
                </a:ln>
                <a:solidFill>
                  <a:srgbClr val="FFFF00"/>
                </a:solidFill>
                <a:effectLst/>
                <a:uLnTx/>
                <a:uFillTx/>
                <a:latin typeface="Comic Sans MS" pitchFamily="66" charset="0"/>
                <a:ea typeface="+mn-ea"/>
                <a:cs typeface="+mn-cs"/>
              </a:rPr>
              <a:t>Ref</a:t>
            </a:r>
            <a:r>
              <a:rPr kumimoji="0" lang="cs-CZ" sz="2800" b="0" i="0" u="none" strike="noStrike" kern="1200" cap="none" spc="0" normalizeH="0" baseline="0" noProof="0" dirty="0">
                <a:ln>
                  <a:noFill/>
                </a:ln>
                <a:solidFill>
                  <a:srgbClr val="FFFF00"/>
                </a:solidFill>
                <a:effectLst/>
                <a:uLnTx/>
                <a:uFillTx/>
                <a:latin typeface="Comic Sans MS" pitchFamily="66"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600" b="0" i="0" u="none" strike="noStrike" kern="1200" cap="none" spc="0" normalizeH="0" baseline="0" noProof="0" dirty="0">
              <a:ln>
                <a:noFill/>
              </a:ln>
              <a:solidFill>
                <a:srgbClr val="FFFF00"/>
              </a:solidFill>
              <a:effectLst/>
              <a:uLnTx/>
              <a:uFillTx/>
              <a:latin typeface="Comic Sans MS" pitchFamily="66"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rPr>
              <a:t>      Možná že mění cíl ve chvilce života, kdy plně pochopí to slovo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rPr>
              <a:t>samota, když přijde stáří a čas zůstane stát. Tisíce hladových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rPr>
              <a:t>toužících po lásce, postává na rohu, nutí se do tance a skoro </a:t>
            </a:r>
            <a:br>
              <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rPr>
            </a:br>
            <a:r>
              <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rPr>
              <a:t>zdá se, že není pro co žít.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2800" b="0" i="0" u="none" strike="noStrike" kern="1200" cap="none" spc="0" normalizeH="0" baseline="0" noProof="0" dirty="0">
              <a:ln>
                <a:noFill/>
              </a:ln>
              <a:solidFill>
                <a:srgbClr val="FFFFFF"/>
              </a:solidFill>
              <a:effectLst/>
              <a:uLnTx/>
              <a:uFillTx/>
              <a:latin typeface="Comic Sans MS" pitchFamily="66" charset="0"/>
              <a:ea typeface="+mn-ea"/>
              <a:cs typeface="+mn-cs"/>
            </a:endParaRPr>
          </a:p>
        </p:txBody>
      </p:sp>
      <p:sp>
        <p:nvSpPr>
          <p:cNvPr id="54275" name="WordArt 5">
            <a:extLst>
              <a:ext uri="{FF2B5EF4-FFF2-40B4-BE49-F238E27FC236}">
                <a16:creationId xmlns:a16="http://schemas.microsoft.com/office/drawing/2014/main" id="{B335FA33-5225-A849-70B9-5F2978A18445}"/>
              </a:ext>
            </a:extLst>
          </p:cNvPr>
          <p:cNvSpPr>
            <a:spLocks noChangeArrowheads="1" noChangeShapeType="1" noTextEdit="1"/>
          </p:cNvSpPr>
          <p:nvPr/>
        </p:nvSpPr>
        <p:spPr bwMode="auto">
          <a:xfrm>
            <a:off x="129646" y="55034"/>
            <a:ext cx="3388253" cy="508000"/>
          </a:xfrm>
          <a:prstGeom prst="rect">
            <a:avLst/>
          </a:prstGeom>
        </p:spPr>
        <p:txBody>
          <a:bodyPr wrap="none" fromWordArt="1">
            <a:prstTxWarp prst="textDeflate">
              <a:avLst>
                <a:gd name="adj" fmla="val 2622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3600" b="0" i="0" u="none" strike="noStrike" kern="10" cap="none" spc="0" normalizeH="0" baseline="0" noProof="0" dirty="0">
                <a:ln w="9525">
                  <a:solidFill>
                    <a:srgbClr val="000000"/>
                  </a:solidFill>
                  <a:round/>
                  <a:headEnd/>
                  <a:tailEnd/>
                </a:ln>
                <a:solidFill>
                  <a:srgbClr val="FFFF00"/>
                </a:solidFill>
                <a:effectLst/>
                <a:uLnTx/>
                <a:uFillTx/>
                <a:latin typeface="Bertram" pitchFamily="82" charset="0"/>
                <a:ea typeface="+mn-ea"/>
                <a:cs typeface="+mn-cs"/>
              </a:rPr>
              <a:t>Tisíc tváří</a:t>
            </a:r>
          </a:p>
        </p:txBody>
      </p:sp>
      <p:sp>
        <p:nvSpPr>
          <p:cNvPr id="2" name="TextovéPole 1">
            <a:extLst>
              <a:ext uri="{FF2B5EF4-FFF2-40B4-BE49-F238E27FC236}">
                <a16:creationId xmlns:a16="http://schemas.microsoft.com/office/drawing/2014/main" id="{C9FE6C59-3754-69BF-EDDB-FE1FE7BBCB93}"/>
              </a:ext>
            </a:extLst>
          </p:cNvPr>
          <p:cNvSpPr txBox="1"/>
          <p:nvPr/>
        </p:nvSpPr>
        <p:spPr>
          <a:xfrm>
            <a:off x="6185227" y="124368"/>
            <a:ext cx="6006773" cy="369332"/>
          </a:xfrm>
          <a:prstGeom prst="rect">
            <a:avLst/>
          </a:prstGeom>
          <a:noFill/>
        </p:spPr>
        <p:txBody>
          <a:bodyPr wrap="none" rtlCol="0">
            <a:spAutoFit/>
          </a:bodyPr>
          <a:lstStyle/>
          <a:p>
            <a:r>
              <a:rPr lang="cs-CZ" dirty="0" err="1">
                <a:solidFill>
                  <a:srgbClr val="FFFFFF"/>
                </a:solidFill>
                <a:latin typeface="Aharoni" panose="02010803020104030203" pitchFamily="2" charset="-79"/>
                <a:cs typeface="Aharoni" panose="02010803020104030203" pitchFamily="2" charset="-79"/>
              </a:rPr>
              <a:t>D,h,e,A,D,A,D,A,D,h,e,A,D,A,D</a:t>
            </a:r>
            <a:r>
              <a:rPr lang="cs-CZ" dirty="0">
                <a:solidFill>
                  <a:srgbClr val="FFFFFF"/>
                </a:solidFill>
                <a:latin typeface="Aharoni" panose="02010803020104030203" pitchFamily="2" charset="-79"/>
                <a:cs typeface="Aharoni" panose="02010803020104030203" pitchFamily="2" charset="-79"/>
              </a:rPr>
              <a:t> </a:t>
            </a:r>
            <a:r>
              <a:rPr lang="cs-CZ" dirty="0">
                <a:solidFill>
                  <a:srgbClr val="FFC000"/>
                </a:solidFill>
                <a:latin typeface="Aharoni" panose="02010803020104030203" pitchFamily="2" charset="-79"/>
                <a:cs typeface="Aharoni" panose="02010803020104030203" pitchFamily="2" charset="-79"/>
              </a:rPr>
              <a:t>R.:</a:t>
            </a:r>
            <a:r>
              <a:rPr lang="cs-CZ" dirty="0" err="1">
                <a:solidFill>
                  <a:srgbClr val="FFFFFF"/>
                </a:solidFill>
                <a:latin typeface="Aharoni" panose="02010803020104030203" pitchFamily="2" charset="-79"/>
                <a:cs typeface="Aharoni" panose="02010803020104030203" pitchFamily="2" charset="-79"/>
              </a:rPr>
              <a:t>D,A,G,D,A,D,A,G,D,A,D</a:t>
            </a:r>
            <a:r>
              <a:rPr lang="cs-CZ" dirty="0">
                <a:solidFill>
                  <a:srgbClr val="FFFFFF"/>
                </a:solidFill>
                <a:latin typeface="Aharoni" panose="02010803020104030203" pitchFamily="2" charset="-79"/>
                <a:cs typeface="Aharoni" panose="02010803020104030203" pitchFamily="2" charset="-79"/>
              </a:rPr>
              <a:t>.</a:t>
            </a:r>
            <a:endParaRPr lang="es-CO" dirty="0">
              <a:solidFill>
                <a:srgbClr val="FFFFFF"/>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43265230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974C31-8B0D-17B4-360A-F62FE78E3465}"/>
              </a:ext>
            </a:extLst>
          </p:cNvPr>
          <p:cNvSpPr>
            <a:spLocks noGrp="1"/>
          </p:cNvSpPr>
          <p:nvPr>
            <p:ph type="title"/>
          </p:nvPr>
        </p:nvSpPr>
        <p:spPr/>
        <p:txBody>
          <a:bodyPr/>
          <a:lstStyle/>
          <a:p>
            <a:endParaRPr lang="es-CO"/>
          </a:p>
        </p:txBody>
      </p:sp>
      <p:sp>
        <p:nvSpPr>
          <p:cNvPr id="3" name="Zástupný obsah 2">
            <a:extLst>
              <a:ext uri="{FF2B5EF4-FFF2-40B4-BE49-F238E27FC236}">
                <a16:creationId xmlns:a16="http://schemas.microsoft.com/office/drawing/2014/main" id="{B2B7ABB2-EB39-EC22-666F-00D291C9B168}"/>
              </a:ext>
            </a:extLst>
          </p:cNvPr>
          <p:cNvSpPr>
            <a:spLocks noGrp="1"/>
          </p:cNvSpPr>
          <p:nvPr>
            <p:ph idx="1"/>
          </p:nvPr>
        </p:nvSpPr>
        <p:spPr/>
        <p:txBody>
          <a:bodyPr/>
          <a:lstStyle/>
          <a:p>
            <a:endParaRPr lang="es-CO"/>
          </a:p>
        </p:txBody>
      </p:sp>
      <p:pic>
        <p:nvPicPr>
          <p:cNvPr id="6" name="Obrázek 5">
            <a:extLst>
              <a:ext uri="{FF2B5EF4-FFF2-40B4-BE49-F238E27FC236}">
                <a16:creationId xmlns:a16="http://schemas.microsoft.com/office/drawing/2014/main" id="{E0A3B361-4092-C904-B423-D94881DE2F85}"/>
              </a:ext>
            </a:extLst>
          </p:cNvPr>
          <p:cNvPicPr>
            <a:picLocks noChangeAspect="1"/>
          </p:cNvPicPr>
          <p:nvPr/>
        </p:nvPicPr>
        <p:blipFill rotWithShape="1">
          <a:blip r:embed="rId2"/>
          <a:srcRect l="30509" t="19551" r="13382" b="6950"/>
          <a:stretch/>
        </p:blipFill>
        <p:spPr>
          <a:xfrm>
            <a:off x="0" y="14305"/>
            <a:ext cx="12191999" cy="6943087"/>
          </a:xfrm>
          <a:prstGeom prst="rect">
            <a:avLst/>
          </a:prstGeom>
        </p:spPr>
      </p:pic>
    </p:spTree>
    <p:extLst>
      <p:ext uri="{BB962C8B-B14F-4D97-AF65-F5344CB8AC3E}">
        <p14:creationId xmlns:p14="http://schemas.microsoft.com/office/powerpoint/2010/main" val="1423792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8C308B3-3D88-4AE8-8CEE-BBCEC5DC54B4}"/>
              </a:ext>
            </a:extLst>
          </p:cNvPr>
          <p:cNvSpPr txBox="1"/>
          <p:nvPr/>
        </p:nvSpPr>
        <p:spPr>
          <a:xfrm>
            <a:off x="1559496" y="92442"/>
            <a:ext cx="9433048" cy="7088672"/>
          </a:xfrm>
          <a:prstGeom prst="rect">
            <a:avLst/>
          </a:prstGeom>
          <a:noFill/>
          <a:effectLst>
            <a:glow rad="101600">
              <a:schemeClr val="accent2">
                <a:satMod val="175000"/>
                <a:alpha val="40000"/>
              </a:schemeClr>
            </a:glow>
          </a:effectLst>
        </p:spPr>
        <p:txBody>
          <a:bodyPr wrap="square" rtlCol="0">
            <a:spAutoFit/>
          </a:bodyPr>
          <a:lstStyle/>
          <a:p>
            <a:pPr>
              <a:lnSpc>
                <a:spcPct val="150000"/>
              </a:lnSpc>
            </a:pPr>
            <a:r>
              <a:rPr lang="cs-CZ" sz="2700" b="1" dirty="0">
                <a:latin typeface="Calibri" panose="020F0502020204030204" pitchFamily="34" charset="0"/>
                <a:ea typeface="Calibri" panose="020F0502020204030204" pitchFamily="34" charset="0"/>
                <a:cs typeface="Times New Roman" panose="02020603050405020304" pitchFamily="18" charset="0"/>
              </a:rPr>
              <a:t>Je</a:t>
            </a:r>
            <a:r>
              <a:rPr lang="en-US" sz="2700" b="1" dirty="0">
                <a:latin typeface="Calibri" panose="020F0502020204030204" pitchFamily="34" charset="0"/>
                <a:ea typeface="Calibri" panose="020F0502020204030204" pitchFamily="34" charset="0"/>
                <a:cs typeface="Times New Roman" panose="02020603050405020304" pitchFamily="18" charset="0"/>
              </a:rPr>
              <a:t> </a:t>
            </a:r>
            <a:r>
              <a:rPr lang="en-US" sz="2700" b="1" dirty="0" err="1">
                <a:latin typeface="Calibri" panose="020F0502020204030204" pitchFamily="34" charset="0"/>
                <a:ea typeface="Calibri" panose="020F0502020204030204" pitchFamily="34" charset="0"/>
                <a:cs typeface="Times New Roman" panose="02020603050405020304" pitchFamily="18" charset="0"/>
              </a:rPr>
              <a:t>nám</a:t>
            </a:r>
            <a:r>
              <a:rPr lang="en-US" sz="2700" b="1" dirty="0">
                <a:latin typeface="Calibri" panose="020F0502020204030204" pitchFamily="34" charset="0"/>
                <a:ea typeface="Calibri" panose="020F0502020204030204" pitchFamily="34" charset="0"/>
                <a:cs typeface="Times New Roman" panose="02020603050405020304" pitchFamily="18" charset="0"/>
              </a:rPr>
              <a:t> </a:t>
            </a:r>
            <a:r>
              <a:rPr lang="en-US" sz="2700" b="1" dirty="0" err="1">
                <a:latin typeface="Calibri" panose="020F0502020204030204" pitchFamily="34" charset="0"/>
                <a:ea typeface="Calibri" panose="020F0502020204030204" pitchFamily="34" charset="0"/>
                <a:cs typeface="Times New Roman" panose="02020603050405020304" pitchFamily="18" charset="0"/>
              </a:rPr>
              <a:t>dáno</a:t>
            </a:r>
            <a:r>
              <a:rPr lang="en-US" sz="2700" b="1" dirty="0">
                <a:latin typeface="Calibri" panose="020F0502020204030204" pitchFamily="34" charset="0"/>
                <a:ea typeface="Calibri" panose="020F0502020204030204" pitchFamily="34" charset="0"/>
                <a:cs typeface="Times New Roman" panose="02020603050405020304" pitchFamily="18" charset="0"/>
              </a:rPr>
              <a:t> </a:t>
            </a:r>
            <a:r>
              <a:rPr lang="en-US" sz="2700" b="1" dirty="0" err="1">
                <a:latin typeface="Calibri" panose="020F0502020204030204" pitchFamily="34" charset="0"/>
                <a:ea typeface="Calibri" panose="020F0502020204030204" pitchFamily="34" charset="0"/>
                <a:cs typeface="Times New Roman" panose="02020603050405020304" pitchFamily="18" charset="0"/>
              </a:rPr>
              <a:t>znamení</a:t>
            </a:r>
            <a:r>
              <a:rPr lang="cs-CZ" sz="2700" b="1" dirty="0">
                <a:latin typeface="Calibri" panose="020F0502020204030204" pitchFamily="34" charset="0"/>
                <a:ea typeface="Calibri" panose="020F0502020204030204" pitchFamily="34" charset="0"/>
                <a:cs typeface="Times New Roman" panose="02020603050405020304" pitchFamily="18" charset="0"/>
              </a:rPr>
              <a:t>, anděl </a:t>
            </a:r>
            <a:r>
              <a:rPr lang="en-US" sz="2700" b="1" dirty="0" err="1">
                <a:latin typeface="Calibri" panose="020F0502020204030204" pitchFamily="34" charset="0"/>
                <a:ea typeface="Calibri" panose="020F0502020204030204" pitchFamily="34" charset="0"/>
                <a:cs typeface="Times New Roman" panose="02020603050405020304" pitchFamily="18" charset="0"/>
              </a:rPr>
              <a:t>pann</a:t>
            </a:r>
            <a:r>
              <a:rPr lang="cs-CZ" sz="2700" b="1" dirty="0">
                <a:latin typeface="Calibri" panose="020F0502020204030204" pitchFamily="34" charset="0"/>
                <a:ea typeface="Calibri" panose="020F0502020204030204" pitchFamily="34" charset="0"/>
                <a:cs typeface="Times New Roman" panose="02020603050405020304" pitchFamily="18" charset="0"/>
              </a:rPr>
              <a:t>u</a:t>
            </a:r>
            <a:r>
              <a:rPr lang="en-US" sz="2700" b="1" dirty="0">
                <a:latin typeface="Calibri" panose="020F0502020204030204" pitchFamily="34" charset="0"/>
                <a:ea typeface="Calibri" panose="020F0502020204030204" pitchFamily="34" charset="0"/>
                <a:cs typeface="Times New Roman" panose="02020603050405020304" pitchFamily="18" charset="0"/>
              </a:rPr>
              <a:t> </a:t>
            </a:r>
            <a:r>
              <a:rPr lang="cs-CZ" sz="2700" b="1" dirty="0">
                <a:latin typeface="Calibri" panose="020F0502020204030204" pitchFamily="34" charset="0"/>
                <a:ea typeface="Calibri" panose="020F0502020204030204" pitchFamily="34" charset="0"/>
                <a:cs typeface="Times New Roman" panose="02020603050405020304" pitchFamily="18" charset="0"/>
              </a:rPr>
              <a:t>navštíví</a:t>
            </a:r>
            <a:r>
              <a:rPr lang="en-US" sz="2700" b="1" dirty="0">
                <a:latin typeface="Calibri" panose="020F0502020204030204" pitchFamily="34" charset="0"/>
                <a:ea typeface="Calibri" panose="020F0502020204030204" pitchFamily="34" charset="0"/>
                <a:cs typeface="Times New Roman" panose="02020603050405020304" pitchFamily="18" charset="0"/>
              </a:rPr>
              <a:t>. </a:t>
            </a:r>
            <a:br>
              <a:rPr lang="cs-CZ" sz="2700" b="1" dirty="0">
                <a:latin typeface="Calibri" panose="020F0502020204030204" pitchFamily="34" charset="0"/>
                <a:ea typeface="Calibri" panose="020F0502020204030204" pitchFamily="34" charset="0"/>
                <a:cs typeface="Times New Roman" panose="02020603050405020304" pitchFamily="18" charset="0"/>
              </a:rPr>
            </a:br>
            <a:r>
              <a:rPr lang="es-CO" sz="2700" b="1" dirty="0">
                <a:latin typeface="Calibri" panose="020F0502020204030204" pitchFamily="34" charset="0"/>
                <a:ea typeface="Calibri" panose="020F0502020204030204" pitchFamily="34" charset="0"/>
                <a:cs typeface="Times New Roman" panose="02020603050405020304" pitchFamily="18" charset="0"/>
              </a:rPr>
              <a:t>A Syn se nám z ní narod</a:t>
            </a:r>
            <a:r>
              <a:rPr lang="cs-CZ" sz="2700" b="1" dirty="0">
                <a:latin typeface="Calibri" panose="020F0502020204030204" pitchFamily="34" charset="0"/>
                <a:ea typeface="Calibri" panose="020F0502020204030204" pitchFamily="34" charset="0"/>
                <a:cs typeface="Times New Roman" panose="02020603050405020304" pitchFamily="18" charset="0"/>
              </a:rPr>
              <a:t>í</a:t>
            </a:r>
            <a:r>
              <a:rPr lang="es-CO" sz="2700" b="1" dirty="0">
                <a:latin typeface="Calibri" panose="020F0502020204030204" pitchFamily="34" charset="0"/>
                <a:ea typeface="Calibri" panose="020F0502020204030204" pitchFamily="34" charset="0"/>
                <a:cs typeface="Times New Roman" panose="02020603050405020304" pitchFamily="18" charset="0"/>
              </a:rPr>
              <a:t>, </a:t>
            </a:r>
            <a:r>
              <a:rPr lang="cs-CZ" sz="2700" b="1" dirty="0">
                <a:latin typeface="Calibri" panose="020F0502020204030204" pitchFamily="34" charset="0"/>
                <a:ea typeface="Calibri" panose="020F0502020204030204" pitchFamily="34" charset="0"/>
                <a:cs typeface="Times New Roman" panose="02020603050405020304" pitchFamily="18" charset="0"/>
              </a:rPr>
              <a:t>Boží Tvář se nám zjeví.</a:t>
            </a:r>
            <a:r>
              <a:rPr lang="es-CO" sz="2700" b="1" dirty="0">
                <a:latin typeface="Calibri" panose="020F0502020204030204" pitchFamily="34" charset="0"/>
                <a:ea typeface="Calibri" panose="020F0502020204030204" pitchFamily="34" charset="0"/>
                <a:cs typeface="Times New Roman" panose="02020603050405020304" pitchFamily="18" charset="0"/>
              </a:rPr>
              <a:t> </a:t>
            </a:r>
            <a:br>
              <a:rPr lang="cs-CZ" sz="2700" b="1" dirty="0">
                <a:latin typeface="Calibri" panose="020F0502020204030204" pitchFamily="34" charset="0"/>
                <a:ea typeface="Calibri" panose="020F0502020204030204" pitchFamily="34" charset="0"/>
                <a:cs typeface="Times New Roman" panose="02020603050405020304" pitchFamily="18" charset="0"/>
              </a:rPr>
            </a:br>
            <a:r>
              <a:rPr lang="cs-CZ" sz="2700" b="1" dirty="0">
                <a:latin typeface="Calibri" panose="020F0502020204030204" pitchFamily="34" charset="0"/>
                <a:ea typeface="Calibri" panose="020F0502020204030204" pitchFamily="34" charset="0"/>
                <a:cs typeface="Times New Roman" panose="02020603050405020304" pitchFamily="18" charset="0"/>
              </a:rPr>
              <a:t>Bůh jež přišel na Zem k nám</a:t>
            </a:r>
            <a:r>
              <a:rPr lang="es-CO" sz="2700" b="1" dirty="0">
                <a:latin typeface="Calibri" panose="020F0502020204030204" pitchFamily="34" charset="0"/>
                <a:ea typeface="Calibri" panose="020F0502020204030204" pitchFamily="34" charset="0"/>
                <a:cs typeface="Times New Roman" panose="02020603050405020304" pitchFamily="18" charset="0"/>
              </a:rPr>
              <a:t>, Svět</a:t>
            </a:r>
            <a:r>
              <a:rPr lang="cs-CZ" sz="2700" b="1" dirty="0">
                <a:latin typeface="Calibri" panose="020F0502020204030204" pitchFamily="34" charset="0"/>
                <a:ea typeface="Calibri" panose="020F0502020204030204" pitchFamily="34" charset="0"/>
                <a:cs typeface="Times New Roman" panose="02020603050405020304" pitchFamily="18" charset="0"/>
              </a:rPr>
              <a:t>lem svým nás osvítí</a:t>
            </a:r>
            <a:r>
              <a:rPr lang="es-CO" sz="2700" b="1" dirty="0">
                <a:latin typeface="Calibri" panose="020F0502020204030204" pitchFamily="34" charset="0"/>
                <a:ea typeface="Calibri" panose="020F0502020204030204" pitchFamily="34" charset="0"/>
                <a:cs typeface="Times New Roman" panose="02020603050405020304" pitchFamily="18" charset="0"/>
              </a:rPr>
              <a:t>. </a:t>
            </a:r>
            <a:r>
              <a:rPr lang="cs-CZ" sz="2700" b="1" dirty="0">
                <a:latin typeface="Calibri" panose="020F0502020204030204" pitchFamily="34" charset="0"/>
                <a:ea typeface="Calibri" panose="020F0502020204030204" pitchFamily="34" charset="0"/>
                <a:cs typeface="Times New Roman" panose="02020603050405020304" pitchFamily="18" charset="0"/>
              </a:rPr>
              <a:t> </a:t>
            </a:r>
            <a:br>
              <a:rPr lang="cs-CZ" sz="2700" b="1" dirty="0">
                <a:latin typeface="Calibri" panose="020F0502020204030204" pitchFamily="34" charset="0"/>
                <a:ea typeface="Calibri" panose="020F0502020204030204" pitchFamily="34" charset="0"/>
                <a:cs typeface="Times New Roman" panose="02020603050405020304" pitchFamily="18" charset="0"/>
              </a:rPr>
            </a:br>
            <a:r>
              <a:rPr lang="es-CO" sz="2700" b="1" dirty="0">
                <a:latin typeface="Calibri" panose="020F0502020204030204" pitchFamily="34" charset="0"/>
                <a:ea typeface="Calibri" panose="020F0502020204030204" pitchFamily="34" charset="0"/>
                <a:cs typeface="Times New Roman" panose="02020603050405020304" pitchFamily="18" charset="0"/>
              </a:rPr>
              <a:t>On bude </a:t>
            </a:r>
            <a:r>
              <a:rPr lang="cs-CZ" sz="2700" b="1" dirty="0">
                <a:latin typeface="Calibri" panose="020F0502020204030204" pitchFamily="34" charset="0"/>
                <a:ea typeface="Calibri" panose="020F0502020204030204" pitchFamily="34" charset="0"/>
                <a:cs typeface="Times New Roman" panose="02020603050405020304" pitchFamily="18" charset="0"/>
              </a:rPr>
              <a:t>naší </a:t>
            </a:r>
            <a:r>
              <a:rPr lang="es-CO" sz="2700" b="1" dirty="0">
                <a:latin typeface="Calibri" panose="020F0502020204030204" pitchFamily="34" charset="0"/>
                <a:ea typeface="Calibri" panose="020F0502020204030204" pitchFamily="34" charset="0"/>
                <a:cs typeface="Times New Roman" panose="02020603050405020304" pitchFamily="18" charset="0"/>
              </a:rPr>
              <a:t>nadějí</a:t>
            </a:r>
            <a:r>
              <a:rPr lang="cs-CZ" sz="2700" b="1" dirty="0">
                <a:latin typeface="Calibri" panose="020F0502020204030204" pitchFamily="34" charset="0"/>
                <a:ea typeface="Calibri" panose="020F0502020204030204" pitchFamily="34" charset="0"/>
                <a:cs typeface="Times New Roman" panose="02020603050405020304" pitchFamily="18" charset="0"/>
              </a:rPr>
              <a:t>, od hříchů nás očistí.</a:t>
            </a:r>
            <a:endParaRPr lang="es-CO" sz="2700" b="1"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s-CO" sz="27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Ref. </a:t>
            </a:r>
            <a:r>
              <a:rPr lang="cs-CZ" sz="2700" b="1" dirty="0" err="1">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Im</a:t>
            </a:r>
            <a:r>
              <a:rPr lang="es-CO" sz="27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manuel – náš Bůh je s námi – </a:t>
            </a:r>
            <a:r>
              <a:rPr lang="cs-CZ" sz="27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vím, že Bůh zachrání</a:t>
            </a:r>
            <a:r>
              <a:rPr lang="es-CO" sz="27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br>
              <a:rPr lang="cs-CZ" sz="27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br>
            <a:r>
              <a:rPr lang="cs-CZ" sz="27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nic mu nezabrán</a:t>
            </a:r>
            <a:r>
              <a:rPr lang="es-CO" sz="27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í,</a:t>
            </a:r>
            <a:r>
              <a:rPr lang="cs-CZ" sz="27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On sám chce</a:t>
            </a:r>
            <a:r>
              <a:rPr lang="es-CO" sz="27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s námi</a:t>
            </a:r>
            <a:r>
              <a:rPr lang="cs-CZ" sz="27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být,</a:t>
            </a:r>
            <a:r>
              <a:rPr lang="es-CO" sz="27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Immanuel.</a:t>
            </a:r>
          </a:p>
          <a:p>
            <a:pPr>
              <a:lnSpc>
                <a:spcPct val="150000"/>
              </a:lnSpc>
            </a:pPr>
            <a:r>
              <a:rPr lang="cs-CZ" sz="2700" b="1" dirty="0">
                <a:latin typeface="Calibri" panose="020F0502020204030204" pitchFamily="34" charset="0"/>
                <a:ea typeface="Calibri" panose="020F0502020204030204" pitchFamily="34" charset="0"/>
                <a:cs typeface="Times New Roman" panose="02020603050405020304" pitchFamily="18" charset="0"/>
              </a:rPr>
              <a:t>A těm </a:t>
            </a:r>
            <a:r>
              <a:rPr lang="cs-CZ" sz="2800" b="1" dirty="0">
                <a:latin typeface="Calibri" panose="020F0502020204030204" pitchFamily="34" charset="0"/>
                <a:ea typeface="Calibri" panose="020F0502020204030204" pitchFamily="34" charset="0"/>
                <a:cs typeface="Times New Roman" panose="02020603050405020304" pitchFamily="18" charset="0"/>
              </a:rPr>
              <a:t>CO</a:t>
            </a:r>
            <a:r>
              <a:rPr lang="cs-CZ" sz="2700" b="1" dirty="0">
                <a:latin typeface="Calibri" panose="020F0502020204030204" pitchFamily="34" charset="0"/>
                <a:ea typeface="Calibri" panose="020F0502020204030204" pitchFamily="34" charset="0"/>
                <a:cs typeface="Times New Roman" panose="02020603050405020304" pitchFamily="18" charset="0"/>
              </a:rPr>
              <a:t> trpí ve stínu smrti, světlo Boží slávy svítí!   </a:t>
            </a:r>
            <a:br>
              <a:rPr lang="cs-CZ" sz="2700" b="1" dirty="0">
                <a:latin typeface="Calibri" panose="020F0502020204030204" pitchFamily="34" charset="0"/>
                <a:ea typeface="Calibri" panose="020F0502020204030204" pitchFamily="34" charset="0"/>
                <a:cs typeface="Times New Roman" panose="02020603050405020304" pitchFamily="18" charset="0"/>
              </a:rPr>
            </a:br>
            <a:r>
              <a:rPr lang="cs-CZ" sz="2700" b="1" dirty="0">
                <a:latin typeface="Calibri" panose="020F0502020204030204" pitchFamily="34" charset="0"/>
                <a:ea typeface="Calibri" panose="020F0502020204030204" pitchFamily="34" charset="0"/>
                <a:cs typeface="Times New Roman" panose="02020603050405020304" pitchFamily="18" charset="0"/>
              </a:rPr>
              <a:t>A těm, co klopýtají v temnotě,  Světlo sestoupilo. </a:t>
            </a:r>
            <a:r>
              <a:rPr lang="cs-CZ" sz="27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 jaká je Tvá odpověď?  Přijmeš Jeho pozvání?</a:t>
            </a:r>
            <a:r>
              <a:rPr lang="cs-CZ" sz="2700" b="1" dirty="0">
                <a:latin typeface="Calibri" panose="020F0502020204030204" pitchFamily="34" charset="0"/>
                <a:ea typeface="Calibri" panose="020F0502020204030204" pitchFamily="34" charset="0"/>
                <a:cs typeface="Times New Roman" panose="02020603050405020304" pitchFamily="18" charset="0"/>
              </a:rPr>
              <a:t> Toho, který nám dal jako dar </a:t>
            </a:r>
            <a:br>
              <a:rPr lang="cs-CZ" sz="2700" b="1" dirty="0">
                <a:latin typeface="Calibri" panose="020F0502020204030204" pitchFamily="34" charset="0"/>
                <a:ea typeface="Calibri" panose="020F0502020204030204" pitchFamily="34" charset="0"/>
                <a:cs typeface="Times New Roman" panose="02020603050405020304" pitchFamily="18" charset="0"/>
              </a:rPr>
            </a:br>
            <a:r>
              <a:rPr lang="cs-CZ" sz="2700" b="1" dirty="0">
                <a:latin typeface="Calibri" panose="020F0502020204030204" pitchFamily="34" charset="0"/>
                <a:ea typeface="Calibri" panose="020F0502020204030204" pitchFamily="34" charset="0"/>
                <a:cs typeface="Times New Roman" panose="02020603050405020304" pitchFamily="18" charset="0"/>
              </a:rPr>
              <a:t>Syna jež nás zachrání. Zde na zemi není síla - jež nás může oddělit od Boží lásky v Ježíši, který nás zve Jeho lid.     </a:t>
            </a:r>
            <a:r>
              <a:rPr lang="cs-CZ" sz="2700" b="1" dirty="0" err="1">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Ref</a:t>
            </a:r>
            <a:r>
              <a:rPr lang="cs-CZ" sz="27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endParaRPr lang="es-CO" sz="2700" b="1" dirty="0">
              <a:solidFill>
                <a:srgbClr val="0070C0"/>
              </a:solidFill>
              <a:effectLst>
                <a:outerShdw blurRad="38100" dist="38100" dir="2700000" algn="tl">
                  <a:srgbClr val="000000">
                    <a:alpha val="43137"/>
                  </a:srgbClr>
                </a:outerShdw>
              </a:effectLst>
            </a:endParaRPr>
          </a:p>
        </p:txBody>
      </p:sp>
      <p:sp>
        <p:nvSpPr>
          <p:cNvPr id="5" name="Obdélník 4">
            <a:extLst>
              <a:ext uri="{FF2B5EF4-FFF2-40B4-BE49-F238E27FC236}">
                <a16:creationId xmlns:a16="http://schemas.microsoft.com/office/drawing/2014/main" id="{4C1F62FE-DB3B-4056-B24E-8161D8EB96FE}"/>
              </a:ext>
            </a:extLst>
          </p:cNvPr>
          <p:cNvSpPr/>
          <p:nvPr/>
        </p:nvSpPr>
        <p:spPr>
          <a:xfrm rot="21327298">
            <a:off x="7120228" y="77481"/>
            <a:ext cx="4487267" cy="584775"/>
          </a:xfrm>
          <a:prstGeom prst="rect">
            <a:avLst/>
          </a:prstGeom>
          <a:noFill/>
        </p:spPr>
        <p:txBody>
          <a:bodyPr wrap="square" lIns="91440" tIns="45720" rIns="91440" bIns="45720">
            <a:spAutoFit/>
          </a:bodyPr>
          <a:lstStyle/>
          <a:p>
            <a:pPr algn="ctr"/>
            <a:r>
              <a:rPr lang="cs-CZ" sz="3200" b="1" dirty="0">
                <a:ln w="22225">
                  <a:solidFill>
                    <a:schemeClr val="accent2"/>
                  </a:solidFill>
                  <a:prstDash val="solid"/>
                </a:ln>
                <a:solidFill>
                  <a:schemeClr val="accent2">
                    <a:lumMod val="40000"/>
                    <a:lumOff val="60000"/>
                  </a:schemeClr>
                </a:solidFill>
              </a:rPr>
              <a:t>IMMANUEL</a:t>
            </a:r>
          </a:p>
        </p:txBody>
      </p:sp>
      <p:sp>
        <p:nvSpPr>
          <p:cNvPr id="2" name="TextovéPole 1">
            <a:extLst>
              <a:ext uri="{FF2B5EF4-FFF2-40B4-BE49-F238E27FC236}">
                <a16:creationId xmlns:a16="http://schemas.microsoft.com/office/drawing/2014/main" id="{F6CCF0BB-475D-40AF-92DF-0B8FD3E5DD98}"/>
              </a:ext>
            </a:extLst>
          </p:cNvPr>
          <p:cNvSpPr txBox="1"/>
          <p:nvPr/>
        </p:nvSpPr>
        <p:spPr>
          <a:xfrm>
            <a:off x="1578224" y="-30243"/>
            <a:ext cx="327334" cy="400110"/>
          </a:xfrm>
          <a:prstGeom prst="rect">
            <a:avLst/>
          </a:prstGeom>
          <a:noFill/>
        </p:spPr>
        <p:txBody>
          <a:bodyPr wrap="none" rtlCol="0">
            <a:spAutoFit/>
          </a:bodyPr>
          <a:lstStyle/>
          <a:p>
            <a:r>
              <a:rPr lang="cs-CZ" sz="2000" b="1" dirty="0">
                <a:solidFill>
                  <a:srgbClr val="7030A0"/>
                </a:solidFill>
              </a:rPr>
              <a:t>e</a:t>
            </a:r>
            <a:endParaRPr lang="es-CO" sz="2000" b="1" dirty="0">
              <a:solidFill>
                <a:srgbClr val="7030A0"/>
              </a:solidFill>
            </a:endParaRPr>
          </a:p>
        </p:txBody>
      </p:sp>
      <p:sp>
        <p:nvSpPr>
          <p:cNvPr id="6" name="TextovéPole 5">
            <a:extLst>
              <a:ext uri="{FF2B5EF4-FFF2-40B4-BE49-F238E27FC236}">
                <a16:creationId xmlns:a16="http://schemas.microsoft.com/office/drawing/2014/main" id="{08F07420-252B-4E9D-AEC2-4CC65DC932E2}"/>
              </a:ext>
            </a:extLst>
          </p:cNvPr>
          <p:cNvSpPr txBox="1"/>
          <p:nvPr/>
        </p:nvSpPr>
        <p:spPr>
          <a:xfrm>
            <a:off x="3503712" y="41765"/>
            <a:ext cx="370614" cy="400110"/>
          </a:xfrm>
          <a:prstGeom prst="rect">
            <a:avLst/>
          </a:prstGeom>
          <a:noFill/>
        </p:spPr>
        <p:txBody>
          <a:bodyPr wrap="none" rtlCol="0">
            <a:spAutoFit/>
          </a:bodyPr>
          <a:lstStyle/>
          <a:p>
            <a:r>
              <a:rPr lang="cs-CZ" sz="2000" b="1" dirty="0">
                <a:solidFill>
                  <a:srgbClr val="7030A0"/>
                </a:solidFill>
              </a:rPr>
              <a:t>C</a:t>
            </a:r>
            <a:endParaRPr lang="es-CO" sz="2000" b="1" dirty="0">
              <a:solidFill>
                <a:srgbClr val="7030A0"/>
              </a:solidFill>
            </a:endParaRPr>
          </a:p>
        </p:txBody>
      </p:sp>
      <p:sp>
        <p:nvSpPr>
          <p:cNvPr id="7" name="TextovéPole 6">
            <a:extLst>
              <a:ext uri="{FF2B5EF4-FFF2-40B4-BE49-F238E27FC236}">
                <a16:creationId xmlns:a16="http://schemas.microsoft.com/office/drawing/2014/main" id="{F4CCB67B-F9DE-44DE-AF44-D9B262880DC2}"/>
              </a:ext>
            </a:extLst>
          </p:cNvPr>
          <p:cNvSpPr txBox="1"/>
          <p:nvPr/>
        </p:nvSpPr>
        <p:spPr>
          <a:xfrm>
            <a:off x="5735960" y="44624"/>
            <a:ext cx="370614" cy="400110"/>
          </a:xfrm>
          <a:prstGeom prst="rect">
            <a:avLst/>
          </a:prstGeom>
          <a:noFill/>
        </p:spPr>
        <p:txBody>
          <a:bodyPr wrap="none" rtlCol="0">
            <a:spAutoFit/>
          </a:bodyPr>
          <a:lstStyle/>
          <a:p>
            <a:r>
              <a:rPr lang="cs-CZ" sz="2000" b="1" dirty="0">
                <a:solidFill>
                  <a:srgbClr val="7030A0"/>
                </a:solidFill>
              </a:rPr>
              <a:t>D</a:t>
            </a:r>
            <a:endParaRPr lang="es-CO" sz="2000" b="1" dirty="0">
              <a:solidFill>
                <a:srgbClr val="7030A0"/>
              </a:solidFill>
            </a:endParaRPr>
          </a:p>
        </p:txBody>
      </p:sp>
      <p:sp>
        <p:nvSpPr>
          <p:cNvPr id="8" name="TextovéPole 7">
            <a:extLst>
              <a:ext uri="{FF2B5EF4-FFF2-40B4-BE49-F238E27FC236}">
                <a16:creationId xmlns:a16="http://schemas.microsoft.com/office/drawing/2014/main" id="{29BC1A0C-2AED-4D9C-B567-F2B52ADB9396}"/>
              </a:ext>
            </a:extLst>
          </p:cNvPr>
          <p:cNvSpPr txBox="1"/>
          <p:nvPr/>
        </p:nvSpPr>
        <p:spPr>
          <a:xfrm>
            <a:off x="7496858" y="-12870"/>
            <a:ext cx="383438" cy="400110"/>
          </a:xfrm>
          <a:prstGeom prst="rect">
            <a:avLst/>
          </a:prstGeom>
          <a:noFill/>
        </p:spPr>
        <p:txBody>
          <a:bodyPr wrap="none" rtlCol="0">
            <a:spAutoFit/>
          </a:bodyPr>
          <a:lstStyle/>
          <a:p>
            <a:r>
              <a:rPr lang="cs-CZ" sz="2000" b="1" dirty="0">
                <a:solidFill>
                  <a:srgbClr val="7030A0"/>
                </a:solidFill>
              </a:rPr>
              <a:t>G</a:t>
            </a:r>
            <a:endParaRPr lang="es-CO" sz="2000" b="1" dirty="0">
              <a:solidFill>
                <a:srgbClr val="7030A0"/>
              </a:solidFill>
            </a:endParaRPr>
          </a:p>
        </p:txBody>
      </p:sp>
      <p:sp>
        <p:nvSpPr>
          <p:cNvPr id="9" name="TextovéPole 8">
            <a:extLst>
              <a:ext uri="{FF2B5EF4-FFF2-40B4-BE49-F238E27FC236}">
                <a16:creationId xmlns:a16="http://schemas.microsoft.com/office/drawing/2014/main" id="{AD79123A-12D7-4D77-A334-35723B37B102}"/>
              </a:ext>
            </a:extLst>
          </p:cNvPr>
          <p:cNvSpPr txBox="1"/>
          <p:nvPr/>
        </p:nvSpPr>
        <p:spPr>
          <a:xfrm>
            <a:off x="4079776" y="647051"/>
            <a:ext cx="370614" cy="400110"/>
          </a:xfrm>
          <a:prstGeom prst="rect">
            <a:avLst/>
          </a:prstGeom>
          <a:noFill/>
        </p:spPr>
        <p:txBody>
          <a:bodyPr wrap="none" rtlCol="0">
            <a:spAutoFit/>
          </a:bodyPr>
          <a:lstStyle/>
          <a:p>
            <a:r>
              <a:rPr lang="cs-CZ" sz="2000" b="1" dirty="0">
                <a:solidFill>
                  <a:srgbClr val="7030A0"/>
                </a:solidFill>
              </a:rPr>
              <a:t>C</a:t>
            </a:r>
            <a:endParaRPr lang="es-CO" sz="2000" b="1" dirty="0">
              <a:solidFill>
                <a:srgbClr val="7030A0"/>
              </a:solidFill>
            </a:endParaRPr>
          </a:p>
        </p:txBody>
      </p:sp>
      <p:sp>
        <p:nvSpPr>
          <p:cNvPr id="10" name="TextovéPole 9">
            <a:extLst>
              <a:ext uri="{FF2B5EF4-FFF2-40B4-BE49-F238E27FC236}">
                <a16:creationId xmlns:a16="http://schemas.microsoft.com/office/drawing/2014/main" id="{3AA9127E-70C2-4603-8D0E-E07ADFCBE407}"/>
              </a:ext>
            </a:extLst>
          </p:cNvPr>
          <p:cNvSpPr txBox="1"/>
          <p:nvPr/>
        </p:nvSpPr>
        <p:spPr>
          <a:xfrm>
            <a:off x="5951984" y="630417"/>
            <a:ext cx="327334" cy="400110"/>
          </a:xfrm>
          <a:prstGeom prst="rect">
            <a:avLst/>
          </a:prstGeom>
          <a:noFill/>
        </p:spPr>
        <p:txBody>
          <a:bodyPr wrap="none" rtlCol="0">
            <a:spAutoFit/>
          </a:bodyPr>
          <a:lstStyle/>
          <a:p>
            <a:r>
              <a:rPr lang="cs-CZ" sz="2000" b="1" dirty="0">
                <a:solidFill>
                  <a:srgbClr val="7030A0"/>
                </a:solidFill>
              </a:rPr>
              <a:t>a</a:t>
            </a:r>
            <a:endParaRPr lang="es-CO" sz="2000" b="1" dirty="0">
              <a:solidFill>
                <a:srgbClr val="7030A0"/>
              </a:solidFill>
            </a:endParaRPr>
          </a:p>
        </p:txBody>
      </p:sp>
      <p:sp>
        <p:nvSpPr>
          <p:cNvPr id="11" name="TextovéPole 10">
            <a:extLst>
              <a:ext uri="{FF2B5EF4-FFF2-40B4-BE49-F238E27FC236}">
                <a16:creationId xmlns:a16="http://schemas.microsoft.com/office/drawing/2014/main" id="{3C2912F1-0832-470C-9FED-D324393B3157}"/>
              </a:ext>
            </a:extLst>
          </p:cNvPr>
          <p:cNvSpPr txBox="1"/>
          <p:nvPr/>
        </p:nvSpPr>
        <p:spPr>
          <a:xfrm>
            <a:off x="8101650" y="613783"/>
            <a:ext cx="370614" cy="400110"/>
          </a:xfrm>
          <a:prstGeom prst="rect">
            <a:avLst/>
          </a:prstGeom>
          <a:noFill/>
        </p:spPr>
        <p:txBody>
          <a:bodyPr wrap="none" rtlCol="0">
            <a:spAutoFit/>
          </a:bodyPr>
          <a:lstStyle/>
          <a:p>
            <a:r>
              <a:rPr lang="cs-CZ" sz="2000" b="1" dirty="0">
                <a:solidFill>
                  <a:srgbClr val="7030A0"/>
                </a:solidFill>
              </a:rPr>
              <a:t>D</a:t>
            </a:r>
            <a:endParaRPr lang="es-CO" sz="2000" b="1" dirty="0">
              <a:solidFill>
                <a:srgbClr val="7030A0"/>
              </a:solidFill>
            </a:endParaRPr>
          </a:p>
        </p:txBody>
      </p:sp>
      <p:sp>
        <p:nvSpPr>
          <p:cNvPr id="12" name="TextovéPole 11">
            <a:extLst>
              <a:ext uri="{FF2B5EF4-FFF2-40B4-BE49-F238E27FC236}">
                <a16:creationId xmlns:a16="http://schemas.microsoft.com/office/drawing/2014/main" id="{5623596A-FABE-4630-8851-F2956E832939}"/>
              </a:ext>
            </a:extLst>
          </p:cNvPr>
          <p:cNvSpPr txBox="1"/>
          <p:nvPr/>
        </p:nvSpPr>
        <p:spPr>
          <a:xfrm>
            <a:off x="1589086" y="1196752"/>
            <a:ext cx="327334" cy="400110"/>
          </a:xfrm>
          <a:prstGeom prst="rect">
            <a:avLst/>
          </a:prstGeom>
          <a:noFill/>
        </p:spPr>
        <p:txBody>
          <a:bodyPr wrap="none" rtlCol="0">
            <a:spAutoFit/>
          </a:bodyPr>
          <a:lstStyle/>
          <a:p>
            <a:r>
              <a:rPr lang="cs-CZ" sz="2000" b="1" dirty="0">
                <a:solidFill>
                  <a:srgbClr val="7030A0"/>
                </a:solidFill>
              </a:rPr>
              <a:t>e</a:t>
            </a:r>
            <a:endParaRPr lang="es-CO" sz="2000" b="1" dirty="0">
              <a:solidFill>
                <a:srgbClr val="7030A0"/>
              </a:solidFill>
            </a:endParaRPr>
          </a:p>
        </p:txBody>
      </p:sp>
      <p:sp>
        <p:nvSpPr>
          <p:cNvPr id="13" name="TextovéPole 12">
            <a:extLst>
              <a:ext uri="{FF2B5EF4-FFF2-40B4-BE49-F238E27FC236}">
                <a16:creationId xmlns:a16="http://schemas.microsoft.com/office/drawing/2014/main" id="{AAB6044F-530B-4CE2-9254-277A55096270}"/>
              </a:ext>
            </a:extLst>
          </p:cNvPr>
          <p:cNvSpPr txBox="1"/>
          <p:nvPr/>
        </p:nvSpPr>
        <p:spPr>
          <a:xfrm>
            <a:off x="3575720" y="1268760"/>
            <a:ext cx="370614" cy="400110"/>
          </a:xfrm>
          <a:prstGeom prst="rect">
            <a:avLst/>
          </a:prstGeom>
          <a:noFill/>
        </p:spPr>
        <p:txBody>
          <a:bodyPr wrap="none" rtlCol="0">
            <a:spAutoFit/>
          </a:bodyPr>
          <a:lstStyle/>
          <a:p>
            <a:r>
              <a:rPr lang="cs-CZ" sz="2000" b="1" dirty="0">
                <a:solidFill>
                  <a:srgbClr val="7030A0"/>
                </a:solidFill>
              </a:rPr>
              <a:t>C</a:t>
            </a:r>
            <a:endParaRPr lang="es-CO" sz="2000" b="1" dirty="0">
              <a:solidFill>
                <a:srgbClr val="7030A0"/>
              </a:solidFill>
            </a:endParaRPr>
          </a:p>
        </p:txBody>
      </p:sp>
      <p:sp>
        <p:nvSpPr>
          <p:cNvPr id="14" name="TextovéPole 13">
            <a:extLst>
              <a:ext uri="{FF2B5EF4-FFF2-40B4-BE49-F238E27FC236}">
                <a16:creationId xmlns:a16="http://schemas.microsoft.com/office/drawing/2014/main" id="{6652195D-455B-4505-8C3B-4087F3F79DBF}"/>
              </a:ext>
            </a:extLst>
          </p:cNvPr>
          <p:cNvSpPr txBox="1"/>
          <p:nvPr/>
        </p:nvSpPr>
        <p:spPr>
          <a:xfrm>
            <a:off x="6932132" y="1255697"/>
            <a:ext cx="370614" cy="400110"/>
          </a:xfrm>
          <a:prstGeom prst="rect">
            <a:avLst/>
          </a:prstGeom>
          <a:noFill/>
        </p:spPr>
        <p:txBody>
          <a:bodyPr wrap="none" rtlCol="0">
            <a:spAutoFit/>
          </a:bodyPr>
          <a:lstStyle/>
          <a:p>
            <a:r>
              <a:rPr lang="cs-CZ" sz="2000" b="1" dirty="0">
                <a:solidFill>
                  <a:srgbClr val="7030A0"/>
                </a:solidFill>
              </a:rPr>
              <a:t>D</a:t>
            </a:r>
            <a:endParaRPr lang="es-CO" sz="2000" b="1" dirty="0">
              <a:solidFill>
                <a:srgbClr val="7030A0"/>
              </a:solidFill>
            </a:endParaRPr>
          </a:p>
        </p:txBody>
      </p:sp>
      <p:sp>
        <p:nvSpPr>
          <p:cNvPr id="15" name="TextovéPole 14">
            <a:extLst>
              <a:ext uri="{FF2B5EF4-FFF2-40B4-BE49-F238E27FC236}">
                <a16:creationId xmlns:a16="http://schemas.microsoft.com/office/drawing/2014/main" id="{01DC8288-8CE7-4B55-AC51-9358F7B6E873}"/>
              </a:ext>
            </a:extLst>
          </p:cNvPr>
          <p:cNvSpPr txBox="1"/>
          <p:nvPr/>
        </p:nvSpPr>
        <p:spPr>
          <a:xfrm>
            <a:off x="8788073" y="1228715"/>
            <a:ext cx="383438" cy="400110"/>
          </a:xfrm>
          <a:prstGeom prst="rect">
            <a:avLst/>
          </a:prstGeom>
          <a:noFill/>
        </p:spPr>
        <p:txBody>
          <a:bodyPr wrap="none" rtlCol="0">
            <a:spAutoFit/>
          </a:bodyPr>
          <a:lstStyle/>
          <a:p>
            <a:r>
              <a:rPr lang="cs-CZ" sz="2000" b="1" dirty="0">
                <a:solidFill>
                  <a:srgbClr val="7030A0"/>
                </a:solidFill>
              </a:rPr>
              <a:t>G</a:t>
            </a:r>
            <a:endParaRPr lang="es-CO" sz="2000" b="1" dirty="0">
              <a:solidFill>
                <a:srgbClr val="7030A0"/>
              </a:solidFill>
            </a:endParaRPr>
          </a:p>
        </p:txBody>
      </p:sp>
      <p:sp>
        <p:nvSpPr>
          <p:cNvPr id="16" name="TextovéPole 15">
            <a:extLst>
              <a:ext uri="{FF2B5EF4-FFF2-40B4-BE49-F238E27FC236}">
                <a16:creationId xmlns:a16="http://schemas.microsoft.com/office/drawing/2014/main" id="{32554879-0951-411E-9A8F-BA3BB70A00C3}"/>
              </a:ext>
            </a:extLst>
          </p:cNvPr>
          <p:cNvSpPr txBox="1"/>
          <p:nvPr/>
        </p:nvSpPr>
        <p:spPr>
          <a:xfrm>
            <a:off x="1589086" y="1844824"/>
            <a:ext cx="327334" cy="400110"/>
          </a:xfrm>
          <a:prstGeom prst="rect">
            <a:avLst/>
          </a:prstGeom>
          <a:noFill/>
        </p:spPr>
        <p:txBody>
          <a:bodyPr wrap="none" rtlCol="0">
            <a:spAutoFit/>
          </a:bodyPr>
          <a:lstStyle/>
          <a:p>
            <a:r>
              <a:rPr lang="cs-CZ" sz="2000" b="1" dirty="0">
                <a:solidFill>
                  <a:srgbClr val="7030A0"/>
                </a:solidFill>
              </a:rPr>
              <a:t>e</a:t>
            </a:r>
            <a:endParaRPr lang="es-CO" sz="2000" b="1" dirty="0">
              <a:solidFill>
                <a:srgbClr val="7030A0"/>
              </a:solidFill>
            </a:endParaRPr>
          </a:p>
        </p:txBody>
      </p:sp>
      <p:sp>
        <p:nvSpPr>
          <p:cNvPr id="17" name="TextovéPole 16">
            <a:extLst>
              <a:ext uri="{FF2B5EF4-FFF2-40B4-BE49-F238E27FC236}">
                <a16:creationId xmlns:a16="http://schemas.microsoft.com/office/drawing/2014/main" id="{2B47199C-ACBA-44C4-8BB6-0AF4630E0D10}"/>
              </a:ext>
            </a:extLst>
          </p:cNvPr>
          <p:cNvSpPr txBox="1"/>
          <p:nvPr/>
        </p:nvSpPr>
        <p:spPr>
          <a:xfrm>
            <a:off x="3842641" y="1783277"/>
            <a:ext cx="2064989" cy="400110"/>
          </a:xfrm>
          <a:prstGeom prst="rect">
            <a:avLst/>
          </a:prstGeom>
          <a:noFill/>
        </p:spPr>
        <p:txBody>
          <a:bodyPr wrap="none" rtlCol="0">
            <a:spAutoFit/>
          </a:bodyPr>
          <a:lstStyle/>
          <a:p>
            <a:r>
              <a:rPr lang="cs-CZ" sz="2000" b="1" dirty="0">
                <a:solidFill>
                  <a:srgbClr val="7030A0"/>
                </a:solidFill>
              </a:rPr>
              <a:t>C                      a</a:t>
            </a:r>
            <a:endParaRPr lang="es-CO" sz="2000" b="1" dirty="0">
              <a:solidFill>
                <a:srgbClr val="7030A0"/>
              </a:solidFill>
            </a:endParaRPr>
          </a:p>
        </p:txBody>
      </p:sp>
      <p:sp>
        <p:nvSpPr>
          <p:cNvPr id="19" name="TextovéPole 18">
            <a:extLst>
              <a:ext uri="{FF2B5EF4-FFF2-40B4-BE49-F238E27FC236}">
                <a16:creationId xmlns:a16="http://schemas.microsoft.com/office/drawing/2014/main" id="{CA2B9E0F-327D-4E29-B8EC-CC099D538F9F}"/>
              </a:ext>
            </a:extLst>
          </p:cNvPr>
          <p:cNvSpPr txBox="1"/>
          <p:nvPr/>
        </p:nvSpPr>
        <p:spPr>
          <a:xfrm>
            <a:off x="7031698" y="1848609"/>
            <a:ext cx="370614" cy="400110"/>
          </a:xfrm>
          <a:prstGeom prst="rect">
            <a:avLst/>
          </a:prstGeom>
          <a:noFill/>
        </p:spPr>
        <p:txBody>
          <a:bodyPr wrap="none" rtlCol="0">
            <a:spAutoFit/>
          </a:bodyPr>
          <a:lstStyle/>
          <a:p>
            <a:r>
              <a:rPr lang="cs-CZ" sz="2000" b="1" dirty="0">
                <a:solidFill>
                  <a:srgbClr val="7030A0"/>
                </a:solidFill>
              </a:rPr>
              <a:t>D</a:t>
            </a:r>
            <a:endParaRPr lang="es-CO" sz="2000" b="1" dirty="0">
              <a:solidFill>
                <a:srgbClr val="7030A0"/>
              </a:solidFill>
            </a:endParaRPr>
          </a:p>
        </p:txBody>
      </p:sp>
      <p:sp>
        <p:nvSpPr>
          <p:cNvPr id="20" name="TextovéPole 19">
            <a:extLst>
              <a:ext uri="{FF2B5EF4-FFF2-40B4-BE49-F238E27FC236}">
                <a16:creationId xmlns:a16="http://schemas.microsoft.com/office/drawing/2014/main" id="{5F1564A5-8888-4851-A727-4CD788182589}"/>
              </a:ext>
            </a:extLst>
          </p:cNvPr>
          <p:cNvSpPr txBox="1"/>
          <p:nvPr/>
        </p:nvSpPr>
        <p:spPr>
          <a:xfrm>
            <a:off x="3289524" y="2472803"/>
            <a:ext cx="370614" cy="400110"/>
          </a:xfrm>
          <a:prstGeom prst="rect">
            <a:avLst/>
          </a:prstGeom>
          <a:noFill/>
        </p:spPr>
        <p:txBody>
          <a:bodyPr wrap="none" rtlCol="0">
            <a:spAutoFit/>
          </a:bodyPr>
          <a:lstStyle/>
          <a:p>
            <a:r>
              <a:rPr lang="cs-CZ" sz="2000" b="1" dirty="0">
                <a:solidFill>
                  <a:srgbClr val="7030A0"/>
                </a:solidFill>
              </a:rPr>
              <a:t>C</a:t>
            </a:r>
            <a:endParaRPr lang="es-CO" sz="2000" b="1" dirty="0">
              <a:solidFill>
                <a:srgbClr val="7030A0"/>
              </a:solidFill>
            </a:endParaRPr>
          </a:p>
        </p:txBody>
      </p:sp>
      <p:sp>
        <p:nvSpPr>
          <p:cNvPr id="21" name="TextovéPole 20">
            <a:extLst>
              <a:ext uri="{FF2B5EF4-FFF2-40B4-BE49-F238E27FC236}">
                <a16:creationId xmlns:a16="http://schemas.microsoft.com/office/drawing/2014/main" id="{17C9B73C-8278-4A62-9FCD-D5D7359ACD21}"/>
              </a:ext>
            </a:extLst>
          </p:cNvPr>
          <p:cNvSpPr txBox="1"/>
          <p:nvPr/>
        </p:nvSpPr>
        <p:spPr>
          <a:xfrm>
            <a:off x="3977051" y="2515588"/>
            <a:ext cx="370614" cy="400110"/>
          </a:xfrm>
          <a:prstGeom prst="rect">
            <a:avLst/>
          </a:prstGeom>
          <a:noFill/>
        </p:spPr>
        <p:txBody>
          <a:bodyPr wrap="none" rtlCol="0">
            <a:spAutoFit/>
          </a:bodyPr>
          <a:lstStyle/>
          <a:p>
            <a:r>
              <a:rPr lang="cs-CZ" sz="2000" b="1" dirty="0">
                <a:solidFill>
                  <a:srgbClr val="7030A0"/>
                </a:solidFill>
              </a:rPr>
              <a:t>D</a:t>
            </a:r>
            <a:endParaRPr lang="es-CO" sz="2000" b="1" dirty="0">
              <a:solidFill>
                <a:srgbClr val="7030A0"/>
              </a:solidFill>
            </a:endParaRPr>
          </a:p>
        </p:txBody>
      </p:sp>
      <p:sp>
        <p:nvSpPr>
          <p:cNvPr id="22" name="TextovéPole 21">
            <a:extLst>
              <a:ext uri="{FF2B5EF4-FFF2-40B4-BE49-F238E27FC236}">
                <a16:creationId xmlns:a16="http://schemas.microsoft.com/office/drawing/2014/main" id="{AB2F3065-1C02-4CAC-AF4E-B914168F9B4A}"/>
              </a:ext>
            </a:extLst>
          </p:cNvPr>
          <p:cNvSpPr txBox="1"/>
          <p:nvPr/>
        </p:nvSpPr>
        <p:spPr>
          <a:xfrm>
            <a:off x="5721252" y="2420888"/>
            <a:ext cx="341760" cy="400110"/>
          </a:xfrm>
          <a:prstGeom prst="rect">
            <a:avLst/>
          </a:prstGeom>
          <a:noFill/>
        </p:spPr>
        <p:txBody>
          <a:bodyPr wrap="none" rtlCol="0">
            <a:spAutoFit/>
          </a:bodyPr>
          <a:lstStyle/>
          <a:p>
            <a:r>
              <a:rPr lang="cs-CZ" sz="2000" b="1" dirty="0">
                <a:solidFill>
                  <a:srgbClr val="7030A0"/>
                </a:solidFill>
              </a:rPr>
              <a:t>h</a:t>
            </a:r>
            <a:endParaRPr lang="es-CO" sz="2000" b="1" dirty="0">
              <a:solidFill>
                <a:srgbClr val="7030A0"/>
              </a:solidFill>
            </a:endParaRPr>
          </a:p>
        </p:txBody>
      </p:sp>
      <p:sp>
        <p:nvSpPr>
          <p:cNvPr id="23" name="TextovéPole 22">
            <a:extLst>
              <a:ext uri="{FF2B5EF4-FFF2-40B4-BE49-F238E27FC236}">
                <a16:creationId xmlns:a16="http://schemas.microsoft.com/office/drawing/2014/main" id="{D9AD9C54-5FBA-445A-B313-6D5E68B6BA03}"/>
              </a:ext>
            </a:extLst>
          </p:cNvPr>
          <p:cNvSpPr txBox="1"/>
          <p:nvPr/>
        </p:nvSpPr>
        <p:spPr>
          <a:xfrm>
            <a:off x="6294362" y="2416050"/>
            <a:ext cx="327334" cy="400110"/>
          </a:xfrm>
          <a:prstGeom prst="rect">
            <a:avLst/>
          </a:prstGeom>
          <a:noFill/>
        </p:spPr>
        <p:txBody>
          <a:bodyPr wrap="none" rtlCol="0">
            <a:spAutoFit/>
          </a:bodyPr>
          <a:lstStyle/>
          <a:p>
            <a:r>
              <a:rPr lang="cs-CZ" sz="2000" b="1" dirty="0">
                <a:solidFill>
                  <a:srgbClr val="7030A0"/>
                </a:solidFill>
              </a:rPr>
              <a:t>e</a:t>
            </a:r>
            <a:endParaRPr lang="es-CO" sz="2000" b="1" dirty="0">
              <a:solidFill>
                <a:srgbClr val="7030A0"/>
              </a:solidFill>
            </a:endParaRPr>
          </a:p>
        </p:txBody>
      </p:sp>
      <p:sp>
        <p:nvSpPr>
          <p:cNvPr id="24" name="TextovéPole 23">
            <a:extLst>
              <a:ext uri="{FF2B5EF4-FFF2-40B4-BE49-F238E27FC236}">
                <a16:creationId xmlns:a16="http://schemas.microsoft.com/office/drawing/2014/main" id="{73328F70-49EC-4841-94B0-3D58128E03F9}"/>
              </a:ext>
            </a:extLst>
          </p:cNvPr>
          <p:cNvSpPr txBox="1"/>
          <p:nvPr/>
        </p:nvSpPr>
        <p:spPr>
          <a:xfrm>
            <a:off x="6790105" y="2420888"/>
            <a:ext cx="327334" cy="400110"/>
          </a:xfrm>
          <a:prstGeom prst="rect">
            <a:avLst/>
          </a:prstGeom>
          <a:noFill/>
        </p:spPr>
        <p:txBody>
          <a:bodyPr wrap="none" rtlCol="0">
            <a:spAutoFit/>
          </a:bodyPr>
          <a:lstStyle/>
          <a:p>
            <a:r>
              <a:rPr lang="cs-CZ" sz="2000" b="1" dirty="0">
                <a:solidFill>
                  <a:srgbClr val="7030A0"/>
                </a:solidFill>
              </a:rPr>
              <a:t>a</a:t>
            </a:r>
            <a:endParaRPr lang="es-CO" sz="2000" b="1" dirty="0">
              <a:solidFill>
                <a:srgbClr val="7030A0"/>
              </a:solidFill>
            </a:endParaRPr>
          </a:p>
        </p:txBody>
      </p:sp>
      <p:sp>
        <p:nvSpPr>
          <p:cNvPr id="25" name="TextovéPole 24">
            <a:extLst>
              <a:ext uri="{FF2B5EF4-FFF2-40B4-BE49-F238E27FC236}">
                <a16:creationId xmlns:a16="http://schemas.microsoft.com/office/drawing/2014/main" id="{EB90DF54-F5B5-42E5-AC0B-77456208B081}"/>
              </a:ext>
            </a:extLst>
          </p:cNvPr>
          <p:cNvSpPr txBox="1"/>
          <p:nvPr/>
        </p:nvSpPr>
        <p:spPr>
          <a:xfrm>
            <a:off x="9363860" y="2348880"/>
            <a:ext cx="370614" cy="400110"/>
          </a:xfrm>
          <a:prstGeom prst="rect">
            <a:avLst/>
          </a:prstGeom>
          <a:noFill/>
        </p:spPr>
        <p:txBody>
          <a:bodyPr wrap="none" rtlCol="0">
            <a:spAutoFit/>
          </a:bodyPr>
          <a:lstStyle/>
          <a:p>
            <a:r>
              <a:rPr lang="cs-CZ" sz="2000" b="1" dirty="0">
                <a:solidFill>
                  <a:srgbClr val="7030A0"/>
                </a:solidFill>
              </a:rPr>
              <a:t>D</a:t>
            </a:r>
            <a:endParaRPr lang="es-CO" sz="2000" b="1" dirty="0">
              <a:solidFill>
                <a:srgbClr val="7030A0"/>
              </a:solidFill>
            </a:endParaRPr>
          </a:p>
        </p:txBody>
      </p:sp>
      <p:sp>
        <p:nvSpPr>
          <p:cNvPr id="26" name="TextovéPole 25">
            <a:extLst>
              <a:ext uri="{FF2B5EF4-FFF2-40B4-BE49-F238E27FC236}">
                <a16:creationId xmlns:a16="http://schemas.microsoft.com/office/drawing/2014/main" id="{759240E2-0399-4C59-A697-D25286B80EC0}"/>
              </a:ext>
            </a:extLst>
          </p:cNvPr>
          <p:cNvSpPr txBox="1"/>
          <p:nvPr/>
        </p:nvSpPr>
        <p:spPr>
          <a:xfrm>
            <a:off x="3215680" y="3068960"/>
            <a:ext cx="370614" cy="400110"/>
          </a:xfrm>
          <a:prstGeom prst="rect">
            <a:avLst/>
          </a:prstGeom>
          <a:noFill/>
        </p:spPr>
        <p:txBody>
          <a:bodyPr wrap="square" rtlCol="0">
            <a:spAutoFit/>
          </a:bodyPr>
          <a:lstStyle/>
          <a:p>
            <a:r>
              <a:rPr lang="cs-CZ" sz="2000" b="1" dirty="0">
                <a:solidFill>
                  <a:srgbClr val="7030A0"/>
                </a:solidFill>
              </a:rPr>
              <a:t>h</a:t>
            </a:r>
            <a:endParaRPr lang="es-CO" sz="2000" b="1" dirty="0">
              <a:solidFill>
                <a:srgbClr val="7030A0"/>
              </a:solidFill>
            </a:endParaRPr>
          </a:p>
        </p:txBody>
      </p:sp>
      <p:sp>
        <p:nvSpPr>
          <p:cNvPr id="27" name="TextovéPole 26">
            <a:extLst>
              <a:ext uri="{FF2B5EF4-FFF2-40B4-BE49-F238E27FC236}">
                <a16:creationId xmlns:a16="http://schemas.microsoft.com/office/drawing/2014/main" id="{8636D93A-3EBE-439A-9308-74156FD77057}"/>
              </a:ext>
            </a:extLst>
          </p:cNvPr>
          <p:cNvSpPr txBox="1"/>
          <p:nvPr/>
        </p:nvSpPr>
        <p:spPr>
          <a:xfrm>
            <a:off x="5408626" y="3065727"/>
            <a:ext cx="327334" cy="400110"/>
          </a:xfrm>
          <a:prstGeom prst="rect">
            <a:avLst/>
          </a:prstGeom>
          <a:noFill/>
        </p:spPr>
        <p:txBody>
          <a:bodyPr wrap="none" rtlCol="0">
            <a:spAutoFit/>
          </a:bodyPr>
          <a:lstStyle/>
          <a:p>
            <a:r>
              <a:rPr lang="cs-CZ" sz="2000" b="1" dirty="0">
                <a:solidFill>
                  <a:srgbClr val="7030A0"/>
                </a:solidFill>
              </a:rPr>
              <a:t>e</a:t>
            </a:r>
            <a:endParaRPr lang="es-CO" sz="2000" b="1" dirty="0">
              <a:solidFill>
                <a:srgbClr val="7030A0"/>
              </a:solidFill>
            </a:endParaRPr>
          </a:p>
        </p:txBody>
      </p:sp>
      <p:sp>
        <p:nvSpPr>
          <p:cNvPr id="28" name="TextovéPole 27">
            <a:extLst>
              <a:ext uri="{FF2B5EF4-FFF2-40B4-BE49-F238E27FC236}">
                <a16:creationId xmlns:a16="http://schemas.microsoft.com/office/drawing/2014/main" id="{BB9563FE-387F-427D-92AD-AB37856C6BC4}"/>
              </a:ext>
            </a:extLst>
          </p:cNvPr>
          <p:cNvSpPr txBox="1"/>
          <p:nvPr/>
        </p:nvSpPr>
        <p:spPr>
          <a:xfrm>
            <a:off x="6013418" y="3100898"/>
            <a:ext cx="370614" cy="400110"/>
          </a:xfrm>
          <a:prstGeom prst="rect">
            <a:avLst/>
          </a:prstGeom>
          <a:noFill/>
        </p:spPr>
        <p:txBody>
          <a:bodyPr wrap="none" rtlCol="0">
            <a:spAutoFit/>
          </a:bodyPr>
          <a:lstStyle/>
          <a:p>
            <a:r>
              <a:rPr lang="cs-CZ" sz="2000" b="1" dirty="0">
                <a:solidFill>
                  <a:srgbClr val="7030A0"/>
                </a:solidFill>
              </a:rPr>
              <a:t>C</a:t>
            </a:r>
            <a:endParaRPr lang="es-CO" sz="2000" b="1" dirty="0">
              <a:solidFill>
                <a:srgbClr val="7030A0"/>
              </a:solidFill>
            </a:endParaRPr>
          </a:p>
        </p:txBody>
      </p:sp>
      <p:sp>
        <p:nvSpPr>
          <p:cNvPr id="29" name="TextovéPole 28">
            <a:extLst>
              <a:ext uri="{FF2B5EF4-FFF2-40B4-BE49-F238E27FC236}">
                <a16:creationId xmlns:a16="http://schemas.microsoft.com/office/drawing/2014/main" id="{09963384-05AB-4C70-9086-DAC111712B1B}"/>
              </a:ext>
            </a:extLst>
          </p:cNvPr>
          <p:cNvSpPr txBox="1"/>
          <p:nvPr/>
        </p:nvSpPr>
        <p:spPr>
          <a:xfrm>
            <a:off x="7669602" y="3100898"/>
            <a:ext cx="370614" cy="400110"/>
          </a:xfrm>
          <a:prstGeom prst="rect">
            <a:avLst/>
          </a:prstGeom>
          <a:noFill/>
        </p:spPr>
        <p:txBody>
          <a:bodyPr wrap="none" rtlCol="0">
            <a:spAutoFit/>
          </a:bodyPr>
          <a:lstStyle/>
          <a:p>
            <a:r>
              <a:rPr lang="cs-CZ" sz="2000" b="1" dirty="0">
                <a:solidFill>
                  <a:srgbClr val="7030A0"/>
                </a:solidFill>
              </a:rPr>
              <a:t>D</a:t>
            </a:r>
            <a:endParaRPr lang="es-CO" sz="2000" b="1" dirty="0">
              <a:solidFill>
                <a:srgbClr val="7030A0"/>
              </a:solidFill>
            </a:endParaRPr>
          </a:p>
        </p:txBody>
      </p:sp>
      <p:sp>
        <p:nvSpPr>
          <p:cNvPr id="30" name="TextovéPole 29">
            <a:extLst>
              <a:ext uri="{FF2B5EF4-FFF2-40B4-BE49-F238E27FC236}">
                <a16:creationId xmlns:a16="http://schemas.microsoft.com/office/drawing/2014/main" id="{496370D9-20D0-47C8-94A2-B7FDA460FE4A}"/>
              </a:ext>
            </a:extLst>
          </p:cNvPr>
          <p:cNvSpPr txBox="1"/>
          <p:nvPr/>
        </p:nvSpPr>
        <p:spPr>
          <a:xfrm>
            <a:off x="9537217" y="3088312"/>
            <a:ext cx="383438" cy="400110"/>
          </a:xfrm>
          <a:prstGeom prst="rect">
            <a:avLst/>
          </a:prstGeom>
          <a:noFill/>
        </p:spPr>
        <p:txBody>
          <a:bodyPr wrap="none" rtlCol="0">
            <a:spAutoFit/>
          </a:bodyPr>
          <a:lstStyle/>
          <a:p>
            <a:r>
              <a:rPr lang="cs-CZ" sz="2000" b="1" dirty="0">
                <a:solidFill>
                  <a:srgbClr val="7030A0"/>
                </a:solidFill>
              </a:rPr>
              <a:t>G</a:t>
            </a:r>
            <a:endParaRPr lang="es-CO" sz="2000" b="1" dirty="0">
              <a:solidFill>
                <a:srgbClr val="7030A0"/>
              </a:solidFill>
            </a:endParaRPr>
          </a:p>
        </p:txBody>
      </p:sp>
      <p:sp>
        <p:nvSpPr>
          <p:cNvPr id="31" name="TextovéPole 30">
            <a:extLst>
              <a:ext uri="{FF2B5EF4-FFF2-40B4-BE49-F238E27FC236}">
                <a16:creationId xmlns:a16="http://schemas.microsoft.com/office/drawing/2014/main" id="{11C40193-3365-49D1-953F-89D4B08C102D}"/>
              </a:ext>
            </a:extLst>
          </p:cNvPr>
          <p:cNvSpPr txBox="1"/>
          <p:nvPr/>
        </p:nvSpPr>
        <p:spPr>
          <a:xfrm>
            <a:off x="1603352" y="3645024"/>
            <a:ext cx="370614" cy="400110"/>
          </a:xfrm>
          <a:prstGeom prst="rect">
            <a:avLst/>
          </a:prstGeom>
          <a:noFill/>
        </p:spPr>
        <p:txBody>
          <a:bodyPr wrap="none" rtlCol="0">
            <a:spAutoFit/>
          </a:bodyPr>
          <a:lstStyle/>
          <a:p>
            <a:r>
              <a:rPr lang="cs-CZ" sz="2000" b="1" dirty="0">
                <a:solidFill>
                  <a:srgbClr val="7030A0"/>
                </a:solidFill>
              </a:rPr>
              <a:t>C</a:t>
            </a:r>
            <a:endParaRPr lang="es-CO" sz="2000" b="1" dirty="0">
              <a:solidFill>
                <a:srgbClr val="7030A0"/>
              </a:solidFill>
            </a:endParaRPr>
          </a:p>
        </p:txBody>
      </p:sp>
      <p:sp>
        <p:nvSpPr>
          <p:cNvPr id="32" name="TextovéPole 31">
            <a:extLst>
              <a:ext uri="{FF2B5EF4-FFF2-40B4-BE49-F238E27FC236}">
                <a16:creationId xmlns:a16="http://schemas.microsoft.com/office/drawing/2014/main" id="{3841471E-7FD5-468A-8243-42C78B837E65}"/>
              </a:ext>
            </a:extLst>
          </p:cNvPr>
          <p:cNvSpPr txBox="1"/>
          <p:nvPr/>
        </p:nvSpPr>
        <p:spPr>
          <a:xfrm>
            <a:off x="3143672" y="3717032"/>
            <a:ext cx="370614" cy="400110"/>
          </a:xfrm>
          <a:prstGeom prst="rect">
            <a:avLst/>
          </a:prstGeom>
          <a:noFill/>
        </p:spPr>
        <p:txBody>
          <a:bodyPr wrap="none" rtlCol="0">
            <a:spAutoFit/>
          </a:bodyPr>
          <a:lstStyle/>
          <a:p>
            <a:r>
              <a:rPr lang="cs-CZ" sz="2000" b="1" dirty="0">
                <a:solidFill>
                  <a:srgbClr val="7030A0"/>
                </a:solidFill>
              </a:rPr>
              <a:t>D</a:t>
            </a:r>
            <a:endParaRPr lang="es-CO" sz="2000" b="1" dirty="0">
              <a:solidFill>
                <a:srgbClr val="7030A0"/>
              </a:solidFill>
            </a:endParaRPr>
          </a:p>
        </p:txBody>
      </p:sp>
      <p:sp>
        <p:nvSpPr>
          <p:cNvPr id="33" name="TextovéPole 32">
            <a:extLst>
              <a:ext uri="{FF2B5EF4-FFF2-40B4-BE49-F238E27FC236}">
                <a16:creationId xmlns:a16="http://schemas.microsoft.com/office/drawing/2014/main" id="{837B6751-BBD7-499C-B01A-08E7FE9E1DA4}"/>
              </a:ext>
            </a:extLst>
          </p:cNvPr>
          <p:cNvSpPr txBox="1"/>
          <p:nvPr/>
        </p:nvSpPr>
        <p:spPr>
          <a:xfrm>
            <a:off x="4265083" y="3683166"/>
            <a:ext cx="341760" cy="400110"/>
          </a:xfrm>
          <a:prstGeom prst="rect">
            <a:avLst/>
          </a:prstGeom>
          <a:noFill/>
        </p:spPr>
        <p:txBody>
          <a:bodyPr wrap="none" rtlCol="0">
            <a:spAutoFit/>
          </a:bodyPr>
          <a:lstStyle/>
          <a:p>
            <a:r>
              <a:rPr lang="cs-CZ" sz="2000" b="1" dirty="0">
                <a:solidFill>
                  <a:srgbClr val="7030A0"/>
                </a:solidFill>
              </a:rPr>
              <a:t>h</a:t>
            </a:r>
            <a:endParaRPr lang="es-CO" sz="2000" b="1" dirty="0">
              <a:solidFill>
                <a:srgbClr val="7030A0"/>
              </a:solidFill>
            </a:endParaRPr>
          </a:p>
        </p:txBody>
      </p:sp>
      <p:sp>
        <p:nvSpPr>
          <p:cNvPr id="34" name="TextovéPole 33">
            <a:extLst>
              <a:ext uri="{FF2B5EF4-FFF2-40B4-BE49-F238E27FC236}">
                <a16:creationId xmlns:a16="http://schemas.microsoft.com/office/drawing/2014/main" id="{ABCC490D-C329-4D54-919B-6F1BD51FEBF1}"/>
              </a:ext>
            </a:extLst>
          </p:cNvPr>
          <p:cNvSpPr txBox="1"/>
          <p:nvPr/>
        </p:nvSpPr>
        <p:spPr>
          <a:xfrm>
            <a:off x="5159896" y="3657671"/>
            <a:ext cx="327334" cy="400110"/>
          </a:xfrm>
          <a:prstGeom prst="rect">
            <a:avLst/>
          </a:prstGeom>
          <a:noFill/>
        </p:spPr>
        <p:txBody>
          <a:bodyPr wrap="none" rtlCol="0">
            <a:spAutoFit/>
          </a:bodyPr>
          <a:lstStyle/>
          <a:p>
            <a:r>
              <a:rPr lang="cs-CZ" sz="2000" b="1" dirty="0">
                <a:solidFill>
                  <a:srgbClr val="7030A0"/>
                </a:solidFill>
              </a:rPr>
              <a:t>e</a:t>
            </a:r>
            <a:endParaRPr lang="es-CO" sz="2000" b="1" dirty="0">
              <a:solidFill>
                <a:srgbClr val="7030A0"/>
              </a:solidFill>
            </a:endParaRPr>
          </a:p>
        </p:txBody>
      </p:sp>
      <p:sp>
        <p:nvSpPr>
          <p:cNvPr id="35" name="TextovéPole 34">
            <a:extLst>
              <a:ext uri="{FF2B5EF4-FFF2-40B4-BE49-F238E27FC236}">
                <a16:creationId xmlns:a16="http://schemas.microsoft.com/office/drawing/2014/main" id="{C3B1D417-5A24-4F66-8D95-A6B43269CE69}"/>
              </a:ext>
            </a:extLst>
          </p:cNvPr>
          <p:cNvSpPr txBox="1"/>
          <p:nvPr/>
        </p:nvSpPr>
        <p:spPr>
          <a:xfrm>
            <a:off x="5663952" y="3685394"/>
            <a:ext cx="370614" cy="400110"/>
          </a:xfrm>
          <a:prstGeom prst="rect">
            <a:avLst/>
          </a:prstGeom>
          <a:noFill/>
        </p:spPr>
        <p:txBody>
          <a:bodyPr wrap="none" rtlCol="0">
            <a:spAutoFit/>
          </a:bodyPr>
          <a:lstStyle/>
          <a:p>
            <a:r>
              <a:rPr lang="cs-CZ" sz="2000" b="1" dirty="0">
                <a:solidFill>
                  <a:srgbClr val="7030A0"/>
                </a:solidFill>
              </a:rPr>
              <a:t>C</a:t>
            </a:r>
            <a:endParaRPr lang="es-CO" sz="2000" b="1" dirty="0">
              <a:solidFill>
                <a:srgbClr val="7030A0"/>
              </a:solidFill>
            </a:endParaRPr>
          </a:p>
        </p:txBody>
      </p:sp>
      <p:sp>
        <p:nvSpPr>
          <p:cNvPr id="36" name="TextovéPole 35">
            <a:extLst>
              <a:ext uri="{FF2B5EF4-FFF2-40B4-BE49-F238E27FC236}">
                <a16:creationId xmlns:a16="http://schemas.microsoft.com/office/drawing/2014/main" id="{AAE7178A-A4DA-47B2-BF48-943E24577DD2}"/>
              </a:ext>
            </a:extLst>
          </p:cNvPr>
          <p:cNvSpPr txBox="1"/>
          <p:nvPr/>
        </p:nvSpPr>
        <p:spPr>
          <a:xfrm>
            <a:off x="7187103" y="3693635"/>
            <a:ext cx="370614" cy="400110"/>
          </a:xfrm>
          <a:prstGeom prst="rect">
            <a:avLst/>
          </a:prstGeom>
          <a:noFill/>
        </p:spPr>
        <p:txBody>
          <a:bodyPr wrap="none" rtlCol="0">
            <a:spAutoFit/>
          </a:bodyPr>
          <a:lstStyle/>
          <a:p>
            <a:r>
              <a:rPr lang="cs-CZ" sz="2000" b="1" dirty="0">
                <a:solidFill>
                  <a:srgbClr val="7030A0"/>
                </a:solidFill>
              </a:rPr>
              <a:t>D</a:t>
            </a:r>
            <a:endParaRPr lang="es-CO" sz="2000" b="1" dirty="0">
              <a:solidFill>
                <a:srgbClr val="7030A0"/>
              </a:solidFill>
            </a:endParaRPr>
          </a:p>
        </p:txBody>
      </p:sp>
      <p:sp>
        <p:nvSpPr>
          <p:cNvPr id="37" name="TextovéPole 36">
            <a:extLst>
              <a:ext uri="{FF2B5EF4-FFF2-40B4-BE49-F238E27FC236}">
                <a16:creationId xmlns:a16="http://schemas.microsoft.com/office/drawing/2014/main" id="{AF2BE7F5-6022-445F-A7A6-D1451FAFC831}"/>
              </a:ext>
            </a:extLst>
          </p:cNvPr>
          <p:cNvSpPr txBox="1"/>
          <p:nvPr/>
        </p:nvSpPr>
        <p:spPr>
          <a:xfrm>
            <a:off x="7957635" y="3711781"/>
            <a:ext cx="766557" cy="400110"/>
          </a:xfrm>
          <a:prstGeom prst="rect">
            <a:avLst/>
          </a:prstGeom>
          <a:noFill/>
        </p:spPr>
        <p:txBody>
          <a:bodyPr wrap="none" rtlCol="0">
            <a:spAutoFit/>
          </a:bodyPr>
          <a:lstStyle/>
          <a:p>
            <a:r>
              <a:rPr lang="cs-CZ" sz="2000" b="1" dirty="0">
                <a:solidFill>
                  <a:srgbClr val="7030A0"/>
                </a:solidFill>
              </a:rPr>
              <a:t>h    e</a:t>
            </a:r>
            <a:endParaRPr lang="es-CO" sz="2000" b="1" dirty="0">
              <a:solidFill>
                <a:srgbClr val="7030A0"/>
              </a:solidFill>
            </a:endParaRPr>
          </a:p>
        </p:txBody>
      </p:sp>
      <p:sp>
        <p:nvSpPr>
          <p:cNvPr id="38" name="TextovéPole 37">
            <a:extLst>
              <a:ext uri="{FF2B5EF4-FFF2-40B4-BE49-F238E27FC236}">
                <a16:creationId xmlns:a16="http://schemas.microsoft.com/office/drawing/2014/main" id="{DBFCD141-C35B-4257-BD05-EE00D2384D76}"/>
              </a:ext>
            </a:extLst>
          </p:cNvPr>
          <p:cNvSpPr txBox="1"/>
          <p:nvPr/>
        </p:nvSpPr>
        <p:spPr>
          <a:xfrm>
            <a:off x="1578848" y="4315358"/>
            <a:ext cx="370614" cy="400110"/>
          </a:xfrm>
          <a:prstGeom prst="rect">
            <a:avLst/>
          </a:prstGeom>
          <a:noFill/>
        </p:spPr>
        <p:txBody>
          <a:bodyPr wrap="none" rtlCol="0">
            <a:spAutoFit/>
          </a:bodyPr>
          <a:lstStyle/>
          <a:p>
            <a:r>
              <a:rPr lang="cs-CZ" sz="2000" b="1" dirty="0">
                <a:solidFill>
                  <a:srgbClr val="7030A0"/>
                </a:solidFill>
              </a:rPr>
              <a:t>C</a:t>
            </a:r>
            <a:endParaRPr lang="es-CO" sz="2000" b="1" dirty="0">
              <a:solidFill>
                <a:srgbClr val="7030A0"/>
              </a:solidFill>
            </a:endParaRPr>
          </a:p>
        </p:txBody>
      </p:sp>
      <p:sp>
        <p:nvSpPr>
          <p:cNvPr id="39" name="TextovéPole 38">
            <a:extLst>
              <a:ext uri="{FF2B5EF4-FFF2-40B4-BE49-F238E27FC236}">
                <a16:creationId xmlns:a16="http://schemas.microsoft.com/office/drawing/2014/main" id="{6CD7E6B0-8804-4470-9AF9-F3EE081DC2F4}"/>
              </a:ext>
            </a:extLst>
          </p:cNvPr>
          <p:cNvSpPr txBox="1"/>
          <p:nvPr/>
        </p:nvSpPr>
        <p:spPr>
          <a:xfrm>
            <a:off x="3421130" y="4297934"/>
            <a:ext cx="370614" cy="400110"/>
          </a:xfrm>
          <a:prstGeom prst="rect">
            <a:avLst/>
          </a:prstGeom>
          <a:noFill/>
        </p:spPr>
        <p:txBody>
          <a:bodyPr wrap="none" rtlCol="0">
            <a:spAutoFit/>
          </a:bodyPr>
          <a:lstStyle/>
          <a:p>
            <a:r>
              <a:rPr lang="cs-CZ" sz="2000" b="1" dirty="0">
                <a:solidFill>
                  <a:srgbClr val="7030A0"/>
                </a:solidFill>
              </a:rPr>
              <a:t>D</a:t>
            </a:r>
            <a:endParaRPr lang="es-CO" sz="2000" b="1" dirty="0">
              <a:solidFill>
                <a:srgbClr val="7030A0"/>
              </a:solidFill>
            </a:endParaRPr>
          </a:p>
        </p:txBody>
      </p:sp>
      <p:sp>
        <p:nvSpPr>
          <p:cNvPr id="40" name="TextovéPole 39">
            <a:extLst>
              <a:ext uri="{FF2B5EF4-FFF2-40B4-BE49-F238E27FC236}">
                <a16:creationId xmlns:a16="http://schemas.microsoft.com/office/drawing/2014/main" id="{DAADCED0-687E-4EFD-9356-7F108E7B8A4D}"/>
              </a:ext>
            </a:extLst>
          </p:cNvPr>
          <p:cNvSpPr txBox="1"/>
          <p:nvPr/>
        </p:nvSpPr>
        <p:spPr>
          <a:xfrm>
            <a:off x="4373050" y="4264068"/>
            <a:ext cx="412292" cy="400110"/>
          </a:xfrm>
          <a:prstGeom prst="rect">
            <a:avLst/>
          </a:prstGeom>
          <a:noFill/>
        </p:spPr>
        <p:txBody>
          <a:bodyPr wrap="none" rtlCol="0">
            <a:spAutoFit/>
          </a:bodyPr>
          <a:lstStyle/>
          <a:p>
            <a:r>
              <a:rPr lang="cs-CZ" sz="2000" b="1" dirty="0">
                <a:solidFill>
                  <a:srgbClr val="7030A0"/>
                </a:solidFill>
              </a:rPr>
              <a:t>h </a:t>
            </a:r>
            <a:endParaRPr lang="es-CO" sz="2000" b="1" dirty="0">
              <a:solidFill>
                <a:srgbClr val="7030A0"/>
              </a:solidFill>
            </a:endParaRPr>
          </a:p>
        </p:txBody>
      </p:sp>
      <p:sp>
        <p:nvSpPr>
          <p:cNvPr id="41" name="TextovéPole 40">
            <a:extLst>
              <a:ext uri="{FF2B5EF4-FFF2-40B4-BE49-F238E27FC236}">
                <a16:creationId xmlns:a16="http://schemas.microsoft.com/office/drawing/2014/main" id="{5BB193D2-4DE3-4E80-AE3D-A2F48EE39583}"/>
              </a:ext>
            </a:extLst>
          </p:cNvPr>
          <p:cNvSpPr txBox="1"/>
          <p:nvPr/>
        </p:nvSpPr>
        <p:spPr>
          <a:xfrm>
            <a:off x="5411578" y="4238573"/>
            <a:ext cx="468398" cy="400110"/>
          </a:xfrm>
          <a:prstGeom prst="rect">
            <a:avLst/>
          </a:prstGeom>
          <a:noFill/>
        </p:spPr>
        <p:txBody>
          <a:bodyPr wrap="none" rtlCol="0">
            <a:spAutoFit/>
          </a:bodyPr>
          <a:lstStyle/>
          <a:p>
            <a:r>
              <a:rPr lang="cs-CZ" sz="2000" b="1" dirty="0">
                <a:solidFill>
                  <a:srgbClr val="7030A0"/>
                </a:solidFill>
              </a:rPr>
              <a:t>e  </a:t>
            </a:r>
            <a:endParaRPr lang="es-CO" sz="2000" b="1" dirty="0">
              <a:solidFill>
                <a:srgbClr val="7030A0"/>
              </a:solidFill>
            </a:endParaRPr>
          </a:p>
        </p:txBody>
      </p:sp>
      <p:sp>
        <p:nvSpPr>
          <p:cNvPr id="42" name="TextovéPole 41">
            <a:extLst>
              <a:ext uri="{FF2B5EF4-FFF2-40B4-BE49-F238E27FC236}">
                <a16:creationId xmlns:a16="http://schemas.microsoft.com/office/drawing/2014/main" id="{42B4E0FA-D46A-4D05-BAF2-5BF669D05C29}"/>
              </a:ext>
            </a:extLst>
          </p:cNvPr>
          <p:cNvSpPr txBox="1"/>
          <p:nvPr/>
        </p:nvSpPr>
        <p:spPr>
          <a:xfrm>
            <a:off x="6023992" y="4266296"/>
            <a:ext cx="370614" cy="400110"/>
          </a:xfrm>
          <a:prstGeom prst="rect">
            <a:avLst/>
          </a:prstGeom>
          <a:noFill/>
        </p:spPr>
        <p:txBody>
          <a:bodyPr wrap="none" rtlCol="0">
            <a:spAutoFit/>
          </a:bodyPr>
          <a:lstStyle/>
          <a:p>
            <a:r>
              <a:rPr lang="cs-CZ" sz="2000" b="1" dirty="0">
                <a:solidFill>
                  <a:srgbClr val="7030A0"/>
                </a:solidFill>
              </a:rPr>
              <a:t>C</a:t>
            </a:r>
            <a:endParaRPr lang="es-CO" sz="2000" b="1" dirty="0">
              <a:solidFill>
                <a:srgbClr val="7030A0"/>
              </a:solidFill>
            </a:endParaRPr>
          </a:p>
        </p:txBody>
      </p:sp>
      <p:sp>
        <p:nvSpPr>
          <p:cNvPr id="43" name="TextovéPole 42">
            <a:extLst>
              <a:ext uri="{FF2B5EF4-FFF2-40B4-BE49-F238E27FC236}">
                <a16:creationId xmlns:a16="http://schemas.microsoft.com/office/drawing/2014/main" id="{720E9076-AFC5-40E6-B805-25126C832767}"/>
              </a:ext>
            </a:extLst>
          </p:cNvPr>
          <p:cNvSpPr txBox="1"/>
          <p:nvPr/>
        </p:nvSpPr>
        <p:spPr>
          <a:xfrm>
            <a:off x="7162599" y="4274537"/>
            <a:ext cx="370614" cy="400110"/>
          </a:xfrm>
          <a:prstGeom prst="rect">
            <a:avLst/>
          </a:prstGeom>
          <a:noFill/>
        </p:spPr>
        <p:txBody>
          <a:bodyPr wrap="none" rtlCol="0">
            <a:spAutoFit/>
          </a:bodyPr>
          <a:lstStyle/>
          <a:p>
            <a:r>
              <a:rPr lang="cs-CZ" sz="2000" b="1" dirty="0">
                <a:solidFill>
                  <a:srgbClr val="7030A0"/>
                </a:solidFill>
              </a:rPr>
              <a:t>D</a:t>
            </a:r>
            <a:endParaRPr lang="es-CO" sz="2000" b="1" dirty="0">
              <a:solidFill>
                <a:srgbClr val="7030A0"/>
              </a:solidFill>
            </a:endParaRPr>
          </a:p>
        </p:txBody>
      </p:sp>
      <p:sp>
        <p:nvSpPr>
          <p:cNvPr id="45" name="TextovéPole 44">
            <a:extLst>
              <a:ext uri="{FF2B5EF4-FFF2-40B4-BE49-F238E27FC236}">
                <a16:creationId xmlns:a16="http://schemas.microsoft.com/office/drawing/2014/main" id="{8CCD9EAC-8C22-4DA5-8CC0-8CE56DF2349D}"/>
              </a:ext>
            </a:extLst>
          </p:cNvPr>
          <p:cNvSpPr txBox="1"/>
          <p:nvPr/>
        </p:nvSpPr>
        <p:spPr>
          <a:xfrm>
            <a:off x="1905558" y="4967482"/>
            <a:ext cx="370614" cy="400110"/>
          </a:xfrm>
          <a:prstGeom prst="rect">
            <a:avLst/>
          </a:prstGeom>
          <a:noFill/>
        </p:spPr>
        <p:txBody>
          <a:bodyPr wrap="none" rtlCol="0">
            <a:spAutoFit/>
          </a:bodyPr>
          <a:lstStyle/>
          <a:p>
            <a:r>
              <a:rPr lang="cs-CZ" sz="2000" b="1" dirty="0">
                <a:solidFill>
                  <a:srgbClr val="7030A0"/>
                </a:solidFill>
              </a:rPr>
              <a:t>C</a:t>
            </a:r>
            <a:endParaRPr lang="es-CO" sz="2000" b="1" dirty="0">
              <a:solidFill>
                <a:srgbClr val="7030A0"/>
              </a:solidFill>
            </a:endParaRPr>
          </a:p>
        </p:txBody>
      </p:sp>
      <p:sp>
        <p:nvSpPr>
          <p:cNvPr id="46" name="TextovéPole 45">
            <a:extLst>
              <a:ext uri="{FF2B5EF4-FFF2-40B4-BE49-F238E27FC236}">
                <a16:creationId xmlns:a16="http://schemas.microsoft.com/office/drawing/2014/main" id="{5B49CCEA-F045-44D9-9C85-27AA8AA79B9C}"/>
              </a:ext>
            </a:extLst>
          </p:cNvPr>
          <p:cNvSpPr txBox="1"/>
          <p:nvPr/>
        </p:nvSpPr>
        <p:spPr>
          <a:xfrm>
            <a:off x="4725160" y="5543701"/>
            <a:ext cx="659471" cy="400110"/>
          </a:xfrm>
          <a:prstGeom prst="rect">
            <a:avLst/>
          </a:prstGeom>
          <a:noFill/>
        </p:spPr>
        <p:txBody>
          <a:bodyPr wrap="square" rtlCol="0">
            <a:spAutoFit/>
          </a:bodyPr>
          <a:lstStyle/>
          <a:p>
            <a:r>
              <a:rPr lang="cs-CZ" sz="2000" b="1" dirty="0">
                <a:solidFill>
                  <a:srgbClr val="7030A0"/>
                </a:solidFill>
              </a:rPr>
              <a:t>e</a:t>
            </a:r>
            <a:endParaRPr lang="es-CO" sz="2000" b="1" dirty="0">
              <a:solidFill>
                <a:srgbClr val="7030A0"/>
              </a:solidFill>
            </a:endParaRPr>
          </a:p>
        </p:txBody>
      </p:sp>
      <p:sp>
        <p:nvSpPr>
          <p:cNvPr id="47" name="TextovéPole 46">
            <a:extLst>
              <a:ext uri="{FF2B5EF4-FFF2-40B4-BE49-F238E27FC236}">
                <a16:creationId xmlns:a16="http://schemas.microsoft.com/office/drawing/2014/main" id="{82B376CC-7107-4B11-822A-AD23A7FC8501}"/>
              </a:ext>
            </a:extLst>
          </p:cNvPr>
          <p:cNvSpPr txBox="1"/>
          <p:nvPr/>
        </p:nvSpPr>
        <p:spPr>
          <a:xfrm>
            <a:off x="8087943" y="4297934"/>
            <a:ext cx="338581" cy="400110"/>
          </a:xfrm>
          <a:prstGeom prst="rect">
            <a:avLst/>
          </a:prstGeom>
          <a:noFill/>
        </p:spPr>
        <p:txBody>
          <a:bodyPr wrap="square" rtlCol="0">
            <a:spAutoFit/>
          </a:bodyPr>
          <a:lstStyle/>
          <a:p>
            <a:r>
              <a:rPr lang="cs-CZ" sz="2000" b="1" dirty="0">
                <a:solidFill>
                  <a:srgbClr val="7030A0"/>
                </a:solidFill>
              </a:rPr>
              <a:t>G</a:t>
            </a:r>
            <a:endParaRPr lang="es-CO" sz="2000" b="1" dirty="0">
              <a:solidFill>
                <a:srgbClr val="7030A0"/>
              </a:solidFill>
            </a:endParaRPr>
          </a:p>
        </p:txBody>
      </p:sp>
      <p:sp>
        <p:nvSpPr>
          <p:cNvPr id="48" name="TextovéPole 47">
            <a:extLst>
              <a:ext uri="{FF2B5EF4-FFF2-40B4-BE49-F238E27FC236}">
                <a16:creationId xmlns:a16="http://schemas.microsoft.com/office/drawing/2014/main" id="{D73A9829-B6AD-42C5-8284-B5DA7A8AFA93}"/>
              </a:ext>
            </a:extLst>
          </p:cNvPr>
          <p:cNvSpPr txBox="1"/>
          <p:nvPr/>
        </p:nvSpPr>
        <p:spPr>
          <a:xfrm>
            <a:off x="8637425" y="4297934"/>
            <a:ext cx="659471" cy="400110"/>
          </a:xfrm>
          <a:prstGeom prst="rect">
            <a:avLst/>
          </a:prstGeom>
          <a:noFill/>
        </p:spPr>
        <p:txBody>
          <a:bodyPr wrap="square" rtlCol="0">
            <a:spAutoFit/>
          </a:bodyPr>
          <a:lstStyle/>
          <a:p>
            <a:r>
              <a:rPr lang="cs-CZ" sz="2000" b="1" dirty="0">
                <a:solidFill>
                  <a:srgbClr val="7030A0"/>
                </a:solidFill>
              </a:rPr>
              <a:t>e</a:t>
            </a:r>
            <a:endParaRPr lang="es-CO" sz="2000" b="1" dirty="0">
              <a:solidFill>
                <a:srgbClr val="7030A0"/>
              </a:solidFill>
            </a:endParaRPr>
          </a:p>
        </p:txBody>
      </p:sp>
      <p:sp>
        <p:nvSpPr>
          <p:cNvPr id="49" name="TextovéPole 48">
            <a:extLst>
              <a:ext uri="{FF2B5EF4-FFF2-40B4-BE49-F238E27FC236}">
                <a16:creationId xmlns:a16="http://schemas.microsoft.com/office/drawing/2014/main" id="{E9B8AC3B-2425-4E2D-9A78-7A00A2697981}"/>
              </a:ext>
            </a:extLst>
          </p:cNvPr>
          <p:cNvSpPr txBox="1"/>
          <p:nvPr/>
        </p:nvSpPr>
        <p:spPr>
          <a:xfrm>
            <a:off x="3215680" y="4913609"/>
            <a:ext cx="370614" cy="400110"/>
          </a:xfrm>
          <a:prstGeom prst="rect">
            <a:avLst/>
          </a:prstGeom>
          <a:noFill/>
        </p:spPr>
        <p:txBody>
          <a:bodyPr wrap="none" rtlCol="0">
            <a:spAutoFit/>
          </a:bodyPr>
          <a:lstStyle/>
          <a:p>
            <a:r>
              <a:rPr lang="cs-CZ" sz="2000" b="1" dirty="0">
                <a:solidFill>
                  <a:srgbClr val="7030A0"/>
                </a:solidFill>
              </a:rPr>
              <a:t>D</a:t>
            </a:r>
            <a:endParaRPr lang="es-CO" sz="2000" b="1" dirty="0">
              <a:solidFill>
                <a:srgbClr val="7030A0"/>
              </a:solidFill>
            </a:endParaRPr>
          </a:p>
        </p:txBody>
      </p:sp>
      <p:sp>
        <p:nvSpPr>
          <p:cNvPr id="50" name="TextovéPole 49">
            <a:extLst>
              <a:ext uri="{FF2B5EF4-FFF2-40B4-BE49-F238E27FC236}">
                <a16:creationId xmlns:a16="http://schemas.microsoft.com/office/drawing/2014/main" id="{2CD490AB-FBB8-4AAE-9ECA-464694E3044E}"/>
              </a:ext>
            </a:extLst>
          </p:cNvPr>
          <p:cNvSpPr txBox="1"/>
          <p:nvPr/>
        </p:nvSpPr>
        <p:spPr>
          <a:xfrm>
            <a:off x="5087889" y="4895727"/>
            <a:ext cx="338581" cy="400110"/>
          </a:xfrm>
          <a:prstGeom prst="rect">
            <a:avLst/>
          </a:prstGeom>
          <a:noFill/>
        </p:spPr>
        <p:txBody>
          <a:bodyPr wrap="square" rtlCol="0">
            <a:spAutoFit/>
          </a:bodyPr>
          <a:lstStyle/>
          <a:p>
            <a:r>
              <a:rPr lang="cs-CZ" sz="2000" b="1" dirty="0">
                <a:solidFill>
                  <a:srgbClr val="7030A0"/>
                </a:solidFill>
              </a:rPr>
              <a:t>G</a:t>
            </a:r>
            <a:endParaRPr lang="es-CO" sz="2000" b="1" dirty="0">
              <a:solidFill>
                <a:srgbClr val="7030A0"/>
              </a:solidFill>
            </a:endParaRPr>
          </a:p>
        </p:txBody>
      </p:sp>
      <p:sp>
        <p:nvSpPr>
          <p:cNvPr id="51" name="TextovéPole 50">
            <a:extLst>
              <a:ext uri="{FF2B5EF4-FFF2-40B4-BE49-F238E27FC236}">
                <a16:creationId xmlns:a16="http://schemas.microsoft.com/office/drawing/2014/main" id="{A2360CFA-E54E-44C6-9DCF-E4FB3B1EC3A5}"/>
              </a:ext>
            </a:extLst>
          </p:cNvPr>
          <p:cNvSpPr txBox="1"/>
          <p:nvPr/>
        </p:nvSpPr>
        <p:spPr>
          <a:xfrm>
            <a:off x="7627899" y="4895727"/>
            <a:ext cx="659471" cy="400110"/>
          </a:xfrm>
          <a:prstGeom prst="rect">
            <a:avLst/>
          </a:prstGeom>
          <a:noFill/>
        </p:spPr>
        <p:txBody>
          <a:bodyPr wrap="square" rtlCol="0">
            <a:spAutoFit/>
          </a:bodyPr>
          <a:lstStyle/>
          <a:p>
            <a:r>
              <a:rPr lang="cs-CZ" sz="2000" b="1" dirty="0">
                <a:solidFill>
                  <a:srgbClr val="7030A0"/>
                </a:solidFill>
              </a:rPr>
              <a:t>e</a:t>
            </a:r>
            <a:endParaRPr lang="es-CO" sz="2000" b="1" dirty="0">
              <a:solidFill>
                <a:srgbClr val="7030A0"/>
              </a:solidFill>
            </a:endParaRPr>
          </a:p>
        </p:txBody>
      </p:sp>
      <p:sp>
        <p:nvSpPr>
          <p:cNvPr id="52" name="TextovéPole 51">
            <a:extLst>
              <a:ext uri="{FF2B5EF4-FFF2-40B4-BE49-F238E27FC236}">
                <a16:creationId xmlns:a16="http://schemas.microsoft.com/office/drawing/2014/main" id="{D44B8C5D-C793-44F0-A346-12041AABBF04}"/>
              </a:ext>
            </a:extLst>
          </p:cNvPr>
          <p:cNvSpPr txBox="1"/>
          <p:nvPr/>
        </p:nvSpPr>
        <p:spPr>
          <a:xfrm>
            <a:off x="9368698" y="4941168"/>
            <a:ext cx="370614" cy="400110"/>
          </a:xfrm>
          <a:prstGeom prst="rect">
            <a:avLst/>
          </a:prstGeom>
          <a:noFill/>
        </p:spPr>
        <p:txBody>
          <a:bodyPr wrap="none" rtlCol="0">
            <a:spAutoFit/>
          </a:bodyPr>
          <a:lstStyle/>
          <a:p>
            <a:r>
              <a:rPr lang="cs-CZ" sz="2000" b="1" dirty="0">
                <a:solidFill>
                  <a:srgbClr val="7030A0"/>
                </a:solidFill>
              </a:rPr>
              <a:t>C</a:t>
            </a:r>
            <a:endParaRPr lang="es-CO" sz="2000" b="1" dirty="0">
              <a:solidFill>
                <a:srgbClr val="7030A0"/>
              </a:solidFill>
            </a:endParaRPr>
          </a:p>
        </p:txBody>
      </p:sp>
      <p:sp>
        <p:nvSpPr>
          <p:cNvPr id="53" name="TextovéPole 52">
            <a:extLst>
              <a:ext uri="{FF2B5EF4-FFF2-40B4-BE49-F238E27FC236}">
                <a16:creationId xmlns:a16="http://schemas.microsoft.com/office/drawing/2014/main" id="{2569F16F-7FC2-4E00-B720-2354387B3BAB}"/>
              </a:ext>
            </a:extLst>
          </p:cNvPr>
          <p:cNvSpPr txBox="1"/>
          <p:nvPr/>
        </p:nvSpPr>
        <p:spPr>
          <a:xfrm flipH="1">
            <a:off x="1655500" y="5542353"/>
            <a:ext cx="320809" cy="400110"/>
          </a:xfrm>
          <a:prstGeom prst="rect">
            <a:avLst/>
          </a:prstGeom>
          <a:noFill/>
        </p:spPr>
        <p:txBody>
          <a:bodyPr wrap="square" rtlCol="0">
            <a:spAutoFit/>
          </a:bodyPr>
          <a:lstStyle/>
          <a:p>
            <a:r>
              <a:rPr lang="cs-CZ" sz="2000" b="1" dirty="0">
                <a:solidFill>
                  <a:srgbClr val="7030A0"/>
                </a:solidFill>
              </a:rPr>
              <a:t>a</a:t>
            </a:r>
            <a:endParaRPr lang="es-CO" sz="2000" b="1" dirty="0">
              <a:solidFill>
                <a:srgbClr val="7030A0"/>
              </a:solidFill>
            </a:endParaRPr>
          </a:p>
        </p:txBody>
      </p:sp>
      <p:sp>
        <p:nvSpPr>
          <p:cNvPr id="54" name="TextovéPole 53">
            <a:extLst>
              <a:ext uri="{FF2B5EF4-FFF2-40B4-BE49-F238E27FC236}">
                <a16:creationId xmlns:a16="http://schemas.microsoft.com/office/drawing/2014/main" id="{732CB4A5-B5BA-458E-9C36-52C72EEACE72}"/>
              </a:ext>
            </a:extLst>
          </p:cNvPr>
          <p:cNvSpPr txBox="1"/>
          <p:nvPr/>
        </p:nvSpPr>
        <p:spPr>
          <a:xfrm>
            <a:off x="4162358" y="5542353"/>
            <a:ext cx="370614" cy="400110"/>
          </a:xfrm>
          <a:prstGeom prst="rect">
            <a:avLst/>
          </a:prstGeom>
          <a:noFill/>
        </p:spPr>
        <p:txBody>
          <a:bodyPr wrap="none" rtlCol="0">
            <a:spAutoFit/>
          </a:bodyPr>
          <a:lstStyle/>
          <a:p>
            <a:r>
              <a:rPr lang="cs-CZ" sz="2000" b="1" dirty="0">
                <a:solidFill>
                  <a:srgbClr val="7030A0"/>
                </a:solidFill>
              </a:rPr>
              <a:t>D</a:t>
            </a:r>
            <a:endParaRPr lang="es-CO" sz="2000" b="1" dirty="0">
              <a:solidFill>
                <a:srgbClr val="7030A0"/>
              </a:solidFill>
            </a:endParaRPr>
          </a:p>
        </p:txBody>
      </p:sp>
      <p:sp>
        <p:nvSpPr>
          <p:cNvPr id="55" name="TextovéPole 54">
            <a:extLst>
              <a:ext uri="{FF2B5EF4-FFF2-40B4-BE49-F238E27FC236}">
                <a16:creationId xmlns:a16="http://schemas.microsoft.com/office/drawing/2014/main" id="{E7F32F6D-3AED-4541-9799-01D752045705}"/>
              </a:ext>
            </a:extLst>
          </p:cNvPr>
          <p:cNvSpPr txBox="1"/>
          <p:nvPr/>
        </p:nvSpPr>
        <p:spPr>
          <a:xfrm>
            <a:off x="6732674" y="5510728"/>
            <a:ext cx="659471" cy="400110"/>
          </a:xfrm>
          <a:prstGeom prst="rect">
            <a:avLst/>
          </a:prstGeom>
          <a:noFill/>
        </p:spPr>
        <p:txBody>
          <a:bodyPr wrap="square" rtlCol="0">
            <a:spAutoFit/>
          </a:bodyPr>
          <a:lstStyle/>
          <a:p>
            <a:r>
              <a:rPr lang="cs-CZ" sz="2000" b="1" dirty="0">
                <a:solidFill>
                  <a:srgbClr val="7030A0"/>
                </a:solidFill>
              </a:rPr>
              <a:t>C</a:t>
            </a:r>
            <a:endParaRPr lang="es-CO" sz="2000" b="1" dirty="0">
              <a:solidFill>
                <a:srgbClr val="7030A0"/>
              </a:solidFill>
            </a:endParaRPr>
          </a:p>
        </p:txBody>
      </p:sp>
      <p:sp>
        <p:nvSpPr>
          <p:cNvPr id="56" name="TextovéPole 55">
            <a:extLst>
              <a:ext uri="{FF2B5EF4-FFF2-40B4-BE49-F238E27FC236}">
                <a16:creationId xmlns:a16="http://schemas.microsoft.com/office/drawing/2014/main" id="{F1E7FD10-7555-4B50-8AA2-8742990A584F}"/>
              </a:ext>
            </a:extLst>
          </p:cNvPr>
          <p:cNvSpPr txBox="1"/>
          <p:nvPr/>
        </p:nvSpPr>
        <p:spPr>
          <a:xfrm>
            <a:off x="8417459" y="5521081"/>
            <a:ext cx="370614" cy="400110"/>
          </a:xfrm>
          <a:prstGeom prst="rect">
            <a:avLst/>
          </a:prstGeom>
          <a:noFill/>
        </p:spPr>
        <p:txBody>
          <a:bodyPr wrap="none" rtlCol="0">
            <a:spAutoFit/>
          </a:bodyPr>
          <a:lstStyle/>
          <a:p>
            <a:r>
              <a:rPr lang="cs-CZ" sz="2000" b="1" dirty="0">
                <a:solidFill>
                  <a:srgbClr val="7030A0"/>
                </a:solidFill>
              </a:rPr>
              <a:t>D</a:t>
            </a:r>
            <a:endParaRPr lang="es-CO" sz="2000" b="1" dirty="0">
              <a:solidFill>
                <a:srgbClr val="7030A0"/>
              </a:solidFill>
            </a:endParaRPr>
          </a:p>
        </p:txBody>
      </p:sp>
      <p:sp>
        <p:nvSpPr>
          <p:cNvPr id="57" name="TextovéPole 56">
            <a:extLst>
              <a:ext uri="{FF2B5EF4-FFF2-40B4-BE49-F238E27FC236}">
                <a16:creationId xmlns:a16="http://schemas.microsoft.com/office/drawing/2014/main" id="{DF0AAA04-6A8E-45CE-97EF-23B3A8F5D378}"/>
              </a:ext>
            </a:extLst>
          </p:cNvPr>
          <p:cNvSpPr txBox="1"/>
          <p:nvPr/>
        </p:nvSpPr>
        <p:spPr>
          <a:xfrm>
            <a:off x="2135561" y="6165304"/>
            <a:ext cx="338581" cy="400110"/>
          </a:xfrm>
          <a:prstGeom prst="rect">
            <a:avLst/>
          </a:prstGeom>
          <a:noFill/>
        </p:spPr>
        <p:txBody>
          <a:bodyPr wrap="square" rtlCol="0">
            <a:spAutoFit/>
          </a:bodyPr>
          <a:lstStyle/>
          <a:p>
            <a:r>
              <a:rPr lang="cs-CZ" sz="2000" b="1" dirty="0">
                <a:solidFill>
                  <a:srgbClr val="7030A0"/>
                </a:solidFill>
              </a:rPr>
              <a:t>G</a:t>
            </a:r>
            <a:endParaRPr lang="es-CO" sz="2000" b="1" dirty="0">
              <a:solidFill>
                <a:srgbClr val="7030A0"/>
              </a:solidFill>
            </a:endParaRPr>
          </a:p>
        </p:txBody>
      </p:sp>
      <p:sp>
        <p:nvSpPr>
          <p:cNvPr id="58" name="TextovéPole 57">
            <a:extLst>
              <a:ext uri="{FF2B5EF4-FFF2-40B4-BE49-F238E27FC236}">
                <a16:creationId xmlns:a16="http://schemas.microsoft.com/office/drawing/2014/main" id="{6A8139E5-97B7-43BE-BB1B-A3963CEEA70B}"/>
              </a:ext>
            </a:extLst>
          </p:cNvPr>
          <p:cNvSpPr txBox="1"/>
          <p:nvPr/>
        </p:nvSpPr>
        <p:spPr>
          <a:xfrm>
            <a:off x="2816338" y="6126600"/>
            <a:ext cx="327334" cy="400110"/>
          </a:xfrm>
          <a:prstGeom prst="rect">
            <a:avLst/>
          </a:prstGeom>
          <a:noFill/>
        </p:spPr>
        <p:txBody>
          <a:bodyPr wrap="none" rtlCol="0">
            <a:spAutoFit/>
          </a:bodyPr>
          <a:lstStyle/>
          <a:p>
            <a:r>
              <a:rPr lang="cs-CZ" sz="2000" b="1" dirty="0">
                <a:solidFill>
                  <a:srgbClr val="7030A0"/>
                </a:solidFill>
              </a:rPr>
              <a:t>e</a:t>
            </a:r>
            <a:endParaRPr lang="es-CO" sz="2000" b="1" dirty="0">
              <a:solidFill>
                <a:srgbClr val="7030A0"/>
              </a:solidFill>
            </a:endParaRPr>
          </a:p>
        </p:txBody>
      </p:sp>
      <p:sp>
        <p:nvSpPr>
          <p:cNvPr id="59" name="TextovéPole 58">
            <a:extLst>
              <a:ext uri="{FF2B5EF4-FFF2-40B4-BE49-F238E27FC236}">
                <a16:creationId xmlns:a16="http://schemas.microsoft.com/office/drawing/2014/main" id="{257C492B-3F74-44A3-86BF-212B405E480D}"/>
              </a:ext>
            </a:extLst>
          </p:cNvPr>
          <p:cNvSpPr txBox="1"/>
          <p:nvPr/>
        </p:nvSpPr>
        <p:spPr>
          <a:xfrm>
            <a:off x="4655840" y="6126600"/>
            <a:ext cx="370614" cy="400110"/>
          </a:xfrm>
          <a:prstGeom prst="rect">
            <a:avLst/>
          </a:prstGeom>
          <a:noFill/>
        </p:spPr>
        <p:txBody>
          <a:bodyPr wrap="none" rtlCol="0">
            <a:spAutoFit/>
          </a:bodyPr>
          <a:lstStyle/>
          <a:p>
            <a:r>
              <a:rPr lang="cs-CZ" sz="2000" b="1" dirty="0">
                <a:solidFill>
                  <a:srgbClr val="7030A0"/>
                </a:solidFill>
              </a:rPr>
              <a:t>C</a:t>
            </a:r>
            <a:endParaRPr lang="es-CO" sz="2000" b="1" dirty="0">
              <a:solidFill>
                <a:srgbClr val="7030A0"/>
              </a:solidFill>
            </a:endParaRPr>
          </a:p>
        </p:txBody>
      </p:sp>
      <p:sp>
        <p:nvSpPr>
          <p:cNvPr id="60" name="TextovéPole 59">
            <a:extLst>
              <a:ext uri="{FF2B5EF4-FFF2-40B4-BE49-F238E27FC236}">
                <a16:creationId xmlns:a16="http://schemas.microsoft.com/office/drawing/2014/main" id="{6CFDC59C-77A6-42D8-99D9-3606C9D8BFBC}"/>
              </a:ext>
            </a:extLst>
          </p:cNvPr>
          <p:cNvSpPr txBox="1"/>
          <p:nvPr/>
        </p:nvSpPr>
        <p:spPr>
          <a:xfrm>
            <a:off x="6538622" y="6093296"/>
            <a:ext cx="327334" cy="400110"/>
          </a:xfrm>
          <a:prstGeom prst="rect">
            <a:avLst/>
          </a:prstGeom>
          <a:noFill/>
        </p:spPr>
        <p:txBody>
          <a:bodyPr wrap="none" rtlCol="0">
            <a:spAutoFit/>
          </a:bodyPr>
          <a:lstStyle/>
          <a:p>
            <a:r>
              <a:rPr lang="cs-CZ" sz="2000" b="1" dirty="0">
                <a:solidFill>
                  <a:srgbClr val="7030A0"/>
                </a:solidFill>
              </a:rPr>
              <a:t>a</a:t>
            </a:r>
            <a:endParaRPr lang="es-CO" sz="2000" b="1" dirty="0">
              <a:solidFill>
                <a:srgbClr val="7030A0"/>
              </a:solidFill>
            </a:endParaRPr>
          </a:p>
        </p:txBody>
      </p:sp>
      <p:sp>
        <p:nvSpPr>
          <p:cNvPr id="61" name="TextovéPole 60">
            <a:extLst>
              <a:ext uri="{FF2B5EF4-FFF2-40B4-BE49-F238E27FC236}">
                <a16:creationId xmlns:a16="http://schemas.microsoft.com/office/drawing/2014/main" id="{1DEF716C-12F9-49C8-8283-3D483875022E}"/>
              </a:ext>
            </a:extLst>
          </p:cNvPr>
          <p:cNvSpPr txBox="1"/>
          <p:nvPr/>
        </p:nvSpPr>
        <p:spPr>
          <a:xfrm>
            <a:off x="8279832" y="6145502"/>
            <a:ext cx="370614" cy="400110"/>
          </a:xfrm>
          <a:prstGeom prst="rect">
            <a:avLst/>
          </a:prstGeom>
          <a:noFill/>
        </p:spPr>
        <p:txBody>
          <a:bodyPr wrap="none" rtlCol="0">
            <a:spAutoFit/>
          </a:bodyPr>
          <a:lstStyle/>
          <a:p>
            <a:r>
              <a:rPr lang="cs-CZ" sz="2000" b="1" dirty="0">
                <a:solidFill>
                  <a:srgbClr val="7030A0"/>
                </a:solidFill>
              </a:rPr>
              <a:t>D</a:t>
            </a:r>
            <a:endParaRPr lang="es-CO" sz="2000" b="1" dirty="0">
              <a:solidFill>
                <a:srgbClr val="7030A0"/>
              </a:solidFill>
            </a:endParaRPr>
          </a:p>
        </p:txBody>
      </p:sp>
      <p:sp>
        <p:nvSpPr>
          <p:cNvPr id="63" name="TextovéPole 62">
            <a:extLst>
              <a:ext uri="{FF2B5EF4-FFF2-40B4-BE49-F238E27FC236}">
                <a16:creationId xmlns:a16="http://schemas.microsoft.com/office/drawing/2014/main" id="{82C1FE14-0EEC-4DAC-BC76-5E6B5244D42A}"/>
              </a:ext>
            </a:extLst>
          </p:cNvPr>
          <p:cNvSpPr txBox="1"/>
          <p:nvPr/>
        </p:nvSpPr>
        <p:spPr>
          <a:xfrm>
            <a:off x="1622128" y="595410"/>
            <a:ext cx="327334" cy="400110"/>
          </a:xfrm>
          <a:prstGeom prst="rect">
            <a:avLst/>
          </a:prstGeom>
          <a:noFill/>
        </p:spPr>
        <p:txBody>
          <a:bodyPr wrap="none" rtlCol="0">
            <a:spAutoFit/>
          </a:bodyPr>
          <a:lstStyle/>
          <a:p>
            <a:r>
              <a:rPr lang="cs-CZ" sz="2000" b="1" dirty="0">
                <a:solidFill>
                  <a:srgbClr val="7030A0"/>
                </a:solidFill>
              </a:rPr>
              <a:t>e</a:t>
            </a:r>
            <a:endParaRPr lang="es-CO" sz="2000" b="1" dirty="0">
              <a:solidFill>
                <a:srgbClr val="7030A0"/>
              </a:solidFill>
            </a:endParaRPr>
          </a:p>
        </p:txBody>
      </p:sp>
      <p:pic>
        <p:nvPicPr>
          <p:cNvPr id="18" name="Picture 2" descr="C:\Users\konecna\Documents\MOJE DATA\Archív\_Archiv DELL\Data z WD\Archív2\PF2009 Jana and Tim from Czech Republic.jpg">
            <a:extLst>
              <a:ext uri="{FF2B5EF4-FFF2-40B4-BE49-F238E27FC236}">
                <a16:creationId xmlns:a16="http://schemas.microsoft.com/office/drawing/2014/main" id="{7928F669-DCF1-43A5-28C8-1AA923D5F5BA}"/>
              </a:ext>
            </a:extLst>
          </p:cNvPr>
          <p:cNvPicPr>
            <a:picLocks noChangeAspect="1" noChangeArrowheads="1"/>
          </p:cNvPicPr>
          <p:nvPr/>
        </p:nvPicPr>
        <p:blipFill rotWithShape="1">
          <a:blip r:embed="rId2" cstate="screen"/>
          <a:srcRect r="26300"/>
          <a:stretch/>
        </p:blipFill>
        <p:spPr bwMode="auto">
          <a:xfrm>
            <a:off x="10632504" y="5389418"/>
            <a:ext cx="1524243" cy="1512168"/>
          </a:xfrm>
          <a:prstGeom prst="rect">
            <a:avLst/>
          </a:prstGeom>
          <a:ln>
            <a:noFill/>
          </a:ln>
          <a:effectLst>
            <a:softEdge rad="112500"/>
          </a:effectLst>
        </p:spPr>
      </p:pic>
    </p:spTree>
    <p:extLst>
      <p:ext uri="{BB962C8B-B14F-4D97-AF65-F5344CB8AC3E}">
        <p14:creationId xmlns:p14="http://schemas.microsoft.com/office/powerpoint/2010/main" val="60096829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19336" y="88827"/>
            <a:ext cx="11953327" cy="5237186"/>
          </a:xfrm>
        </p:spPr>
        <p:txBody>
          <a:bodyPr>
            <a:noAutofit/>
          </a:bodyPr>
          <a:lstStyle/>
          <a:p>
            <a:pPr marL="0" indent="0">
              <a:lnSpc>
                <a:spcPct val="107000"/>
              </a:lnSpc>
              <a:spcAft>
                <a:spcPts val="800"/>
              </a:spcAft>
              <a:buNone/>
            </a:pPr>
            <a:r>
              <a:rPr lang="cs-CZ" b="1" dirty="0">
                <a:latin typeface="Calibri" panose="020F0502020204030204" pitchFamily="34" charset="0"/>
                <a:ea typeface="Calibri" panose="020F0502020204030204" pitchFamily="34" charset="0"/>
                <a:cs typeface="Times New Roman" panose="02020603050405020304" pitchFamily="18" charset="0"/>
              </a:rPr>
              <a:t>Nechci mít tolik veselí kolem, že zapomenu na lásku Tvou</a:t>
            </a:r>
          </a:p>
          <a:p>
            <a:pPr marL="0" indent="0">
              <a:lnSpc>
                <a:spcPct val="107000"/>
              </a:lnSpc>
              <a:spcAft>
                <a:spcPts val="800"/>
              </a:spcAft>
              <a:buNone/>
            </a:pPr>
            <a:r>
              <a:rPr lang="cs-CZ" b="1" dirty="0">
                <a:latin typeface="Calibri" panose="020F0502020204030204" pitchFamily="34" charset="0"/>
                <a:ea typeface="Calibri" panose="020F0502020204030204" pitchFamily="34" charset="0"/>
                <a:cs typeface="Times New Roman" panose="02020603050405020304" pitchFamily="18" charset="0"/>
              </a:rPr>
              <a:t>Nechci mít tolik melancholie, že zapřu Pane dnes cestu Tvou.</a:t>
            </a:r>
          </a:p>
          <a:p>
            <a:pPr marL="0" indent="0">
              <a:lnSpc>
                <a:spcPct val="107000"/>
              </a:lnSpc>
              <a:spcAft>
                <a:spcPts val="800"/>
              </a:spcAft>
              <a:buNone/>
            </a:pPr>
            <a:r>
              <a:rPr lang="cs-CZ" sz="1400" b="1" dirty="0">
                <a:solidFill>
                  <a:schemeClr val="tx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a:t>
            </a:r>
            <a:endParaRPr lang="cs-CZ" b="1" dirty="0">
              <a:solidFill>
                <a:schemeClr val="tx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cs-CZ" b="1" dirty="0" err="1">
                <a:latin typeface="Calibri" panose="020F0502020204030204" pitchFamily="34" charset="0"/>
                <a:ea typeface="Calibri" panose="020F0502020204030204" pitchFamily="34" charset="0"/>
                <a:cs typeface="Times New Roman" panose="02020603050405020304" pitchFamily="18" charset="0"/>
              </a:rPr>
              <a:t>Ref</a:t>
            </a:r>
            <a:r>
              <a:rPr lang="cs-CZ" b="1" dirty="0">
                <a:latin typeface="Calibri" panose="020F0502020204030204" pitchFamily="34" charset="0"/>
                <a:ea typeface="Calibri" panose="020F0502020204030204" pitchFamily="34" charset="0"/>
                <a:cs typeface="Times New Roman" panose="02020603050405020304" pitchFamily="18" charset="0"/>
              </a:rPr>
              <a:t>. Nechci mít méně, nechci mít víc, jen ať se děje Tvé vůle víc. </a:t>
            </a:r>
          </a:p>
          <a:p>
            <a:pPr marL="0" indent="0">
              <a:lnSpc>
                <a:spcPct val="107000"/>
              </a:lnSpc>
              <a:spcAft>
                <a:spcPts val="800"/>
              </a:spcAft>
              <a:buNone/>
            </a:pPr>
            <a:r>
              <a:rPr lang="cs-CZ" b="1" dirty="0">
                <a:latin typeface="Calibri" panose="020F0502020204030204" pitchFamily="34" charset="0"/>
                <a:ea typeface="Calibri" panose="020F0502020204030204" pitchFamily="34" charset="0"/>
                <a:cs typeface="Times New Roman" panose="02020603050405020304" pitchFamily="18" charset="0"/>
              </a:rPr>
              <a:t>Dej mi to, co je spravedlivé a kéž se děje Tvé vůle víc.</a:t>
            </a:r>
          </a:p>
          <a:p>
            <a:pPr marL="0" indent="0">
              <a:lnSpc>
                <a:spcPct val="107000"/>
              </a:lnSpc>
              <a:spcAft>
                <a:spcPts val="800"/>
              </a:spcAft>
              <a:buNone/>
            </a:pPr>
            <a:r>
              <a:rPr lang="cs-CZ" sz="1800" b="1" dirty="0">
                <a:solidFill>
                  <a:schemeClr val="tx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a:t>
            </a:r>
            <a:endParaRPr lang="cs-CZ" b="1" dirty="0">
              <a:solidFill>
                <a:schemeClr val="tx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cs-CZ" b="1" dirty="0">
                <a:latin typeface="Calibri" panose="020F0502020204030204" pitchFamily="34" charset="0"/>
                <a:ea typeface="Calibri" panose="020F0502020204030204" pitchFamily="34" charset="0"/>
                <a:cs typeface="Times New Roman" panose="02020603050405020304" pitchFamily="18" charset="0"/>
              </a:rPr>
              <a:t>2. Dej mi Tvou sílu na každý den a na stůl dej nám svůj denní chléb. </a:t>
            </a:r>
          </a:p>
          <a:p>
            <a:pPr marL="0" indent="0">
              <a:lnSpc>
                <a:spcPct val="107000"/>
              </a:lnSpc>
              <a:spcAft>
                <a:spcPts val="800"/>
              </a:spcAft>
              <a:buNone/>
            </a:pPr>
            <a:r>
              <a:rPr lang="cs-CZ" b="1" dirty="0">
                <a:latin typeface="Calibri" panose="020F0502020204030204" pitchFamily="34" charset="0"/>
                <a:ea typeface="Calibri" panose="020F0502020204030204" pitchFamily="34" charset="0"/>
                <a:cs typeface="Times New Roman" panose="02020603050405020304" pitchFamily="18" charset="0"/>
              </a:rPr>
              <a:t>Jak příjmu dary, ať  umím dát, to co je třeba ukojit hlad. </a:t>
            </a:r>
          </a:p>
          <a:p>
            <a:pPr marL="0" indent="0">
              <a:lnSpc>
                <a:spcPct val="107000"/>
              </a:lnSpc>
              <a:spcAft>
                <a:spcPts val="800"/>
              </a:spcAft>
              <a:buNone/>
            </a:pPr>
            <a:r>
              <a:rPr lang="cs-CZ" sz="1800" b="1" dirty="0">
                <a:solidFill>
                  <a:schemeClr val="tx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a:t>
            </a:r>
            <a:endParaRPr lang="cs-CZ" b="1" dirty="0">
              <a:solidFill>
                <a:schemeClr val="tx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cs-CZ" b="1" dirty="0">
                <a:latin typeface="Calibri" panose="020F0502020204030204" pitchFamily="34" charset="0"/>
                <a:ea typeface="Calibri" panose="020F0502020204030204" pitchFamily="34" charset="0"/>
                <a:cs typeface="Times New Roman" panose="02020603050405020304" pitchFamily="18" charset="0"/>
              </a:rPr>
              <a:t>3. Naplň můj život dobrotou Tvojí a v každé zkoušce dej pokoj svůj. </a:t>
            </a:r>
          </a:p>
          <a:p>
            <a:pPr marL="0" indent="0">
              <a:lnSpc>
                <a:spcPct val="107000"/>
              </a:lnSpc>
              <a:spcAft>
                <a:spcPts val="800"/>
              </a:spcAft>
              <a:buNone/>
            </a:pPr>
            <a:r>
              <a:rPr lang="cs-CZ" b="1" dirty="0">
                <a:latin typeface="Calibri" panose="020F0502020204030204" pitchFamily="34" charset="0"/>
                <a:ea typeface="Calibri" panose="020F0502020204030204" pitchFamily="34" charset="0"/>
                <a:cs typeface="Times New Roman" panose="02020603050405020304" pitchFamily="18" charset="0"/>
              </a:rPr>
              <a:t>Dej mi tu víru, že každý den, </a:t>
            </a:r>
            <a:r>
              <a:rPr lang="cs-CZ" b="1" dirty="0" err="1">
                <a:latin typeface="Calibri" panose="020F0502020204030204" pitchFamily="34" charset="0"/>
                <a:ea typeface="Calibri" panose="020F0502020204030204" pitchFamily="34" charset="0"/>
                <a:cs typeface="Times New Roman" panose="02020603050405020304" pitchFamily="18" charset="0"/>
              </a:rPr>
              <a:t>příjdou</a:t>
            </a:r>
            <a:r>
              <a:rPr lang="cs-CZ" b="1" dirty="0">
                <a:latin typeface="Calibri" panose="020F0502020204030204" pitchFamily="34" charset="0"/>
                <a:ea typeface="Calibri" panose="020F0502020204030204" pitchFamily="34" charset="0"/>
                <a:cs typeface="Times New Roman" panose="02020603050405020304" pitchFamily="18" charset="0"/>
              </a:rPr>
              <a:t> starosti, co stačím jen.</a:t>
            </a:r>
          </a:p>
          <a:p>
            <a:pPr marL="0" indent="0">
              <a:lnSpc>
                <a:spcPct val="107000"/>
              </a:lnSpc>
              <a:spcAft>
                <a:spcPts val="800"/>
              </a:spcAft>
              <a:buNone/>
            </a:pPr>
            <a:endParaRPr lang="cs-CZ"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cs-CZ"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cs-CZ"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cs-CZ"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cs-CZ"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cs-CZ"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cs-CZ"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ovéPole 7">
            <a:extLst>
              <a:ext uri="{FF2B5EF4-FFF2-40B4-BE49-F238E27FC236}">
                <a16:creationId xmlns:a16="http://schemas.microsoft.com/office/drawing/2014/main" id="{E0CDABD0-60AD-445E-8187-0B080FBDCBCA}"/>
              </a:ext>
            </a:extLst>
          </p:cNvPr>
          <p:cNvSpPr txBox="1"/>
          <p:nvPr/>
        </p:nvSpPr>
        <p:spPr>
          <a:xfrm>
            <a:off x="335360" y="-70602"/>
            <a:ext cx="8712968" cy="369332"/>
          </a:xfrm>
          <a:prstGeom prst="rect">
            <a:avLst/>
          </a:prstGeom>
          <a:noFill/>
        </p:spPr>
        <p:txBody>
          <a:bodyPr wrap="square">
            <a:spAutoFit/>
          </a:bodyPr>
          <a:lstStyle/>
          <a:p>
            <a:pPr>
              <a:defRPr/>
            </a:pPr>
            <a:r>
              <a:rPr lang="cs-CZ" b="1">
                <a:solidFill>
                  <a:prstClr val="black"/>
                </a:solidFill>
                <a:latin typeface="Calibri" panose="020F0502020204030204" pitchFamily="34" charset="0"/>
                <a:ea typeface="Calibri" panose="020F0502020204030204" pitchFamily="34" charset="0"/>
                <a:cs typeface="Times New Roman" panose="02020603050405020304" pitchFamily="18" charset="0"/>
              </a:rPr>
              <a:t>G                                                                   C                                </a:t>
            </a:r>
            <a:r>
              <a:rPr lang="cs-CZ" b="1" dirty="0">
                <a:solidFill>
                  <a:prstClr val="black"/>
                </a:solidFill>
                <a:latin typeface="Calibri" panose="020F0502020204030204" pitchFamily="34" charset="0"/>
                <a:ea typeface="Calibri" panose="020F0502020204030204" pitchFamily="34" charset="0"/>
                <a:cs typeface="Times New Roman" panose="02020603050405020304" pitchFamily="18" charset="0"/>
              </a:rPr>
              <a:t>G                                    D</a:t>
            </a:r>
            <a:endParaRPr lang="cs-CZ" dirty="0">
              <a:solidFill>
                <a:prstClr val="black"/>
              </a:solidFill>
            </a:endParaRPr>
          </a:p>
        </p:txBody>
      </p:sp>
      <p:sp>
        <p:nvSpPr>
          <p:cNvPr id="7" name="TextovéPole 6">
            <a:extLst>
              <a:ext uri="{FF2B5EF4-FFF2-40B4-BE49-F238E27FC236}">
                <a16:creationId xmlns:a16="http://schemas.microsoft.com/office/drawing/2014/main" id="{D3FAC225-2E21-43A4-8AFB-B52F49D3D8DF}"/>
              </a:ext>
            </a:extLst>
          </p:cNvPr>
          <p:cNvSpPr txBox="1"/>
          <p:nvPr/>
        </p:nvSpPr>
        <p:spPr>
          <a:xfrm>
            <a:off x="2423592" y="1685005"/>
            <a:ext cx="8496944" cy="375552"/>
          </a:xfrm>
          <a:prstGeom prst="rect">
            <a:avLst/>
          </a:prstGeom>
          <a:noFill/>
        </p:spPr>
        <p:txBody>
          <a:bodyPr wrap="square">
            <a:spAutoFit/>
          </a:bodyPr>
          <a:lstStyle/>
          <a:p>
            <a:pPr>
              <a:lnSpc>
                <a:spcPct val="107000"/>
              </a:lnSpc>
              <a:spcAft>
                <a:spcPts val="800"/>
              </a:spcAft>
              <a:defRPr/>
            </a:pPr>
            <a:r>
              <a:rPr lang="cs-CZ" b="1" dirty="0">
                <a:solidFill>
                  <a:prstClr val="black"/>
                </a:solidFill>
                <a:latin typeface="Calibri" panose="020F0502020204030204" pitchFamily="34" charset="0"/>
                <a:ea typeface="Calibri" panose="020F0502020204030204" pitchFamily="34" charset="0"/>
                <a:cs typeface="Times New Roman" panose="02020603050405020304" pitchFamily="18" charset="0"/>
              </a:rPr>
              <a:t>C                                                                                                G                             D</a:t>
            </a:r>
          </a:p>
        </p:txBody>
      </p:sp>
      <p:sp>
        <p:nvSpPr>
          <p:cNvPr id="10" name="TextovéPole 9">
            <a:extLst>
              <a:ext uri="{FF2B5EF4-FFF2-40B4-BE49-F238E27FC236}">
                <a16:creationId xmlns:a16="http://schemas.microsoft.com/office/drawing/2014/main" id="{0C58E3A5-70FD-48AF-A3EC-D66BF3D5461F}"/>
              </a:ext>
            </a:extLst>
          </p:cNvPr>
          <p:cNvSpPr txBox="1"/>
          <p:nvPr/>
        </p:nvSpPr>
        <p:spPr>
          <a:xfrm>
            <a:off x="1703512" y="2420888"/>
            <a:ext cx="8496944" cy="375552"/>
          </a:xfrm>
          <a:prstGeom prst="rect">
            <a:avLst/>
          </a:prstGeom>
          <a:noFill/>
        </p:spPr>
        <p:txBody>
          <a:bodyPr wrap="square">
            <a:spAutoFit/>
          </a:bodyPr>
          <a:lstStyle/>
          <a:p>
            <a:pPr>
              <a:lnSpc>
                <a:spcPct val="107000"/>
              </a:lnSpc>
              <a:spcAft>
                <a:spcPts val="800"/>
              </a:spcAft>
              <a:defRPr/>
            </a:pPr>
            <a:r>
              <a:rPr lang="cs-CZ"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G                                                      C                         G          D                G</a:t>
            </a:r>
          </a:p>
        </p:txBody>
      </p:sp>
      <p:sp>
        <p:nvSpPr>
          <p:cNvPr id="11" name="TextovéPole 10">
            <a:extLst>
              <a:ext uri="{FF2B5EF4-FFF2-40B4-BE49-F238E27FC236}">
                <a16:creationId xmlns:a16="http://schemas.microsoft.com/office/drawing/2014/main" id="{D412329A-B771-4162-A283-22949D17730A}"/>
              </a:ext>
            </a:extLst>
          </p:cNvPr>
          <p:cNvSpPr txBox="1"/>
          <p:nvPr/>
        </p:nvSpPr>
        <p:spPr>
          <a:xfrm>
            <a:off x="2061029" y="3455052"/>
            <a:ext cx="8712968" cy="369332"/>
          </a:xfrm>
          <a:prstGeom prst="rect">
            <a:avLst/>
          </a:prstGeom>
          <a:noFill/>
        </p:spPr>
        <p:txBody>
          <a:bodyPr wrap="square">
            <a:spAutoFit/>
          </a:bodyPr>
          <a:lstStyle/>
          <a:p>
            <a:pPr>
              <a:defRPr/>
            </a:pPr>
            <a:r>
              <a:rPr lang="cs-CZ" b="1" dirty="0">
                <a:solidFill>
                  <a:prstClr val="black"/>
                </a:solidFill>
                <a:latin typeface="Calibri" panose="020F0502020204030204" pitchFamily="34" charset="0"/>
                <a:ea typeface="Calibri" panose="020F0502020204030204" pitchFamily="34" charset="0"/>
                <a:cs typeface="Times New Roman" panose="02020603050405020304" pitchFamily="18" charset="0"/>
              </a:rPr>
              <a:t>G                                                         C                                G                                    D</a:t>
            </a:r>
            <a:endParaRPr lang="cs-CZ" dirty="0">
              <a:solidFill>
                <a:prstClr val="black"/>
              </a:solidFill>
            </a:endParaRPr>
          </a:p>
        </p:txBody>
      </p:sp>
      <p:sp>
        <p:nvSpPr>
          <p:cNvPr id="13" name="TextovéPole 12">
            <a:extLst>
              <a:ext uri="{FF2B5EF4-FFF2-40B4-BE49-F238E27FC236}">
                <a16:creationId xmlns:a16="http://schemas.microsoft.com/office/drawing/2014/main" id="{4409B431-1BB5-4428-B1EF-90F8FAFC3CAA}"/>
              </a:ext>
            </a:extLst>
          </p:cNvPr>
          <p:cNvSpPr txBox="1"/>
          <p:nvPr/>
        </p:nvSpPr>
        <p:spPr>
          <a:xfrm>
            <a:off x="1676972" y="4348745"/>
            <a:ext cx="8712968" cy="369332"/>
          </a:xfrm>
          <a:prstGeom prst="rect">
            <a:avLst/>
          </a:prstGeom>
          <a:noFill/>
        </p:spPr>
        <p:txBody>
          <a:bodyPr wrap="square">
            <a:spAutoFit/>
          </a:bodyPr>
          <a:lstStyle/>
          <a:p>
            <a:pPr>
              <a:defRPr/>
            </a:pPr>
            <a:r>
              <a:rPr lang="cs-CZ" b="1" dirty="0">
                <a:solidFill>
                  <a:prstClr val="black"/>
                </a:solidFill>
                <a:latin typeface="Calibri" panose="020F0502020204030204" pitchFamily="34" charset="0"/>
                <a:ea typeface="Calibri" panose="020F0502020204030204" pitchFamily="34" charset="0"/>
                <a:cs typeface="Times New Roman" panose="02020603050405020304" pitchFamily="18" charset="0"/>
              </a:rPr>
              <a:t>G                                                             C                                G                                           </a:t>
            </a:r>
            <a:endParaRPr lang="cs-CZ" dirty="0">
              <a:solidFill>
                <a:prstClr val="black"/>
              </a:solidFill>
            </a:endParaRPr>
          </a:p>
        </p:txBody>
      </p:sp>
      <p:sp>
        <p:nvSpPr>
          <p:cNvPr id="14" name="TextovéPole 13">
            <a:extLst>
              <a:ext uri="{FF2B5EF4-FFF2-40B4-BE49-F238E27FC236}">
                <a16:creationId xmlns:a16="http://schemas.microsoft.com/office/drawing/2014/main" id="{F20C9E31-8F81-432F-88C6-998ABF86017D}"/>
              </a:ext>
            </a:extLst>
          </p:cNvPr>
          <p:cNvSpPr txBox="1"/>
          <p:nvPr/>
        </p:nvSpPr>
        <p:spPr>
          <a:xfrm>
            <a:off x="1624504" y="5552576"/>
            <a:ext cx="8496944" cy="375552"/>
          </a:xfrm>
          <a:prstGeom prst="rect">
            <a:avLst/>
          </a:prstGeom>
          <a:noFill/>
        </p:spPr>
        <p:txBody>
          <a:bodyPr wrap="square">
            <a:spAutoFit/>
          </a:bodyPr>
          <a:lstStyle/>
          <a:p>
            <a:pPr>
              <a:lnSpc>
                <a:spcPct val="107000"/>
              </a:lnSpc>
              <a:spcAft>
                <a:spcPts val="800"/>
              </a:spcAft>
              <a:defRPr/>
            </a:pPr>
            <a:r>
              <a:rPr lang="cs-CZ"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G                                                              C                                    G          </a:t>
            </a:r>
          </a:p>
        </p:txBody>
      </p:sp>
      <p:sp>
        <p:nvSpPr>
          <p:cNvPr id="2" name="TextovéPole 1">
            <a:extLst>
              <a:ext uri="{FF2B5EF4-FFF2-40B4-BE49-F238E27FC236}">
                <a16:creationId xmlns:a16="http://schemas.microsoft.com/office/drawing/2014/main" id="{B1F80CB1-A733-4F51-97FE-1258E0BB2430}"/>
              </a:ext>
            </a:extLst>
          </p:cNvPr>
          <p:cNvSpPr txBox="1"/>
          <p:nvPr/>
        </p:nvSpPr>
        <p:spPr>
          <a:xfrm>
            <a:off x="5087888" y="-323262"/>
            <a:ext cx="2129750" cy="369332"/>
          </a:xfrm>
          <a:prstGeom prst="rect">
            <a:avLst/>
          </a:prstGeom>
          <a:noFill/>
        </p:spPr>
        <p:txBody>
          <a:bodyPr wrap="none" rtlCol="0">
            <a:spAutoFit/>
          </a:bodyPr>
          <a:lstStyle/>
          <a:p>
            <a:r>
              <a:rPr lang="cs-CZ" b="1" dirty="0">
                <a:solidFill>
                  <a:schemeClr val="tx2">
                    <a:lumMod val="60000"/>
                    <a:lumOff val="40000"/>
                  </a:schemeClr>
                </a:solidFill>
              </a:rPr>
              <a:t>NECHCI MÍT VÍCE</a:t>
            </a:r>
            <a:endParaRPr lang="es-CO" b="1" dirty="0">
              <a:solidFill>
                <a:schemeClr val="tx2">
                  <a:lumMod val="60000"/>
                  <a:lumOff val="40000"/>
                </a:schemeClr>
              </a:solidFill>
            </a:endParaRPr>
          </a:p>
        </p:txBody>
      </p:sp>
      <p:sp>
        <p:nvSpPr>
          <p:cNvPr id="6" name="TextovéPole 5">
            <a:extLst>
              <a:ext uri="{FF2B5EF4-FFF2-40B4-BE49-F238E27FC236}">
                <a16:creationId xmlns:a16="http://schemas.microsoft.com/office/drawing/2014/main" id="{296AAAB6-9506-5A39-DCED-8B004ADE0A1B}"/>
              </a:ext>
            </a:extLst>
          </p:cNvPr>
          <p:cNvSpPr txBox="1"/>
          <p:nvPr/>
        </p:nvSpPr>
        <p:spPr>
          <a:xfrm>
            <a:off x="1921447" y="6255544"/>
            <a:ext cx="8712968" cy="369332"/>
          </a:xfrm>
          <a:prstGeom prst="rect">
            <a:avLst/>
          </a:prstGeom>
          <a:noFill/>
        </p:spPr>
        <p:txBody>
          <a:bodyPr wrap="square">
            <a:spAutoFit/>
          </a:bodyPr>
          <a:lstStyle/>
          <a:p>
            <a:pPr>
              <a:defRPr/>
            </a:pPr>
            <a:r>
              <a:rPr lang="cs-CZ" b="1" dirty="0">
                <a:solidFill>
                  <a:prstClr val="black"/>
                </a:solidFill>
                <a:latin typeface="Calibri" panose="020F0502020204030204" pitchFamily="34" charset="0"/>
                <a:ea typeface="Calibri" panose="020F0502020204030204" pitchFamily="34" charset="0"/>
                <a:cs typeface="Times New Roman" panose="02020603050405020304" pitchFamily="18" charset="0"/>
              </a:rPr>
              <a:t>G                                                         C                             G                              </a:t>
            </a:r>
            <a:endParaRPr lang="cs-CZ" dirty="0">
              <a:solidFill>
                <a:prstClr val="black"/>
              </a:solidFill>
            </a:endParaRPr>
          </a:p>
        </p:txBody>
      </p:sp>
      <p:sp>
        <p:nvSpPr>
          <p:cNvPr id="15" name="TextovéPole 14">
            <a:extLst>
              <a:ext uri="{FF2B5EF4-FFF2-40B4-BE49-F238E27FC236}">
                <a16:creationId xmlns:a16="http://schemas.microsoft.com/office/drawing/2014/main" id="{B27D1E44-44F9-F5A9-2014-1F6B234E9FF9}"/>
              </a:ext>
            </a:extLst>
          </p:cNvPr>
          <p:cNvSpPr txBox="1"/>
          <p:nvPr/>
        </p:nvSpPr>
        <p:spPr>
          <a:xfrm>
            <a:off x="1595500" y="657061"/>
            <a:ext cx="8712968" cy="369332"/>
          </a:xfrm>
          <a:prstGeom prst="rect">
            <a:avLst/>
          </a:prstGeom>
          <a:noFill/>
        </p:spPr>
        <p:txBody>
          <a:bodyPr wrap="square">
            <a:spAutoFit/>
          </a:bodyPr>
          <a:lstStyle/>
          <a:p>
            <a:pPr>
              <a:defRPr/>
            </a:pPr>
            <a:r>
              <a:rPr lang="cs-CZ" b="1" dirty="0">
                <a:solidFill>
                  <a:prstClr val="black"/>
                </a:solidFill>
                <a:latin typeface="Calibri" panose="020F0502020204030204" pitchFamily="34" charset="0"/>
                <a:ea typeface="Calibri" panose="020F0502020204030204" pitchFamily="34" charset="0"/>
                <a:cs typeface="Times New Roman" panose="02020603050405020304" pitchFamily="18" charset="0"/>
              </a:rPr>
              <a:t>G                                                         C                             G                              </a:t>
            </a:r>
            <a:endParaRPr lang="cs-CZ" dirty="0">
              <a:solidFill>
                <a:prstClr val="black"/>
              </a:solidFill>
            </a:endParaRPr>
          </a:p>
        </p:txBody>
      </p:sp>
    </p:spTree>
    <p:extLst>
      <p:ext uri="{BB962C8B-B14F-4D97-AF65-F5344CB8AC3E}">
        <p14:creationId xmlns:p14="http://schemas.microsoft.com/office/powerpoint/2010/main" val="3359926938"/>
      </p:ext>
    </p:extLst>
  </p:cSld>
  <p:clrMapOvr>
    <a:masterClrMapping/>
  </p:clrMapOvr>
  <mc:AlternateContent xmlns:mc="http://schemas.openxmlformats.org/markup-compatibility/2006" xmlns:p14="http://schemas.microsoft.com/office/powerpoint/2010/main">
    <mc:Choice Requires="p14">
      <p:transition p14:dur="10">
        <p:split orient="vert"/>
        <p:sndAc>
          <p:endSnd/>
        </p:sndAc>
      </p:transition>
    </mc:Choice>
    <mc:Fallback xmlns="">
      <p:transition>
        <p:split orient="vert"/>
        <p:sndAc>
          <p:endSnd/>
        </p:sndAc>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1876D9-9056-4CC9-A999-4734D1EDDD28}"/>
              </a:ext>
            </a:extLst>
          </p:cNvPr>
          <p:cNvSpPr>
            <a:spLocks noChangeArrowheads="1"/>
          </p:cNvSpPr>
          <p:nvPr/>
        </p:nvSpPr>
        <p:spPr bwMode="auto">
          <a:xfrm>
            <a:off x="2324472" y="3095436"/>
            <a:ext cx="9144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2100" b="0" i="0" u="none" strike="noStrike" kern="1200" cap="none" spc="0" normalizeH="0" baseline="0" noProof="0" dirty="0">
                <a:ln>
                  <a:noFill/>
                </a:ln>
                <a:solidFill>
                  <a:prstClr val="black"/>
                </a:solidFill>
                <a:effectLst/>
                <a:uLnTx/>
                <a:uFillTx/>
                <a:latin typeface="Arial"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1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8" name="Rectangle 2">
            <a:extLst>
              <a:ext uri="{FF2B5EF4-FFF2-40B4-BE49-F238E27FC236}">
                <a16:creationId xmlns:a16="http://schemas.microsoft.com/office/drawing/2014/main" id="{F0D9B0CF-51BE-4562-805E-5E60492FDD1E}"/>
              </a:ext>
            </a:extLst>
          </p:cNvPr>
          <p:cNvSpPr>
            <a:spLocks noChangeArrowheads="1"/>
          </p:cNvSpPr>
          <p:nvPr/>
        </p:nvSpPr>
        <p:spPr bwMode="auto">
          <a:xfrm>
            <a:off x="1631504" y="319443"/>
            <a:ext cx="9221334" cy="62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C                dmi        G                   C </a:t>
            </a: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Ty jsi můj Pastýř, Ty  vše   dobře  řídíš  </a:t>
            </a: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  a                d          F            G</a:t>
            </a: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r>
              <a:rPr kumimoji="0" lang="cs-CZ" altLang="cs-CZ" sz="2100" b="1" i="0" u="none" strike="noStrike" kern="1200" cap="none" spc="0" normalizeH="0" baseline="0" noProof="0" dirty="0" err="1">
                <a:ln/>
                <a:solidFill>
                  <a:srgbClr val="002060"/>
                </a:solidFill>
                <a:effectLst/>
                <a:uLnTx/>
                <a:uFillTx/>
                <a:latin typeface="Verdana" panose="020B0604030504040204" pitchFamily="34" charset="0"/>
                <a:ea typeface="+mn-ea"/>
                <a:cs typeface="+mn-cs"/>
              </a:rPr>
              <a:t>tam,kam</a:t>
            </a: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 Ty vedeš, půjdu za Tebou.</a:t>
            </a: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 C                        d        G                     C</a:t>
            </a: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Vždy Ti naslouchám  jak s láskou promlouváš.</a:t>
            </a: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    a                            d        F        G</a:t>
            </a: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r>
              <a:rPr kumimoji="0" lang="cs-CZ" altLang="cs-CZ" sz="2100" b="1" i="0" u="none" strike="noStrike" kern="1200" cap="none" spc="0" normalizeH="0" baseline="0" noProof="0" dirty="0" err="1">
                <a:ln/>
                <a:solidFill>
                  <a:srgbClr val="002060"/>
                </a:solidFill>
                <a:effectLst/>
                <a:uLnTx/>
                <a:uFillTx/>
                <a:latin typeface="Verdana" panose="020B0604030504040204" pitchFamily="34" charset="0"/>
                <a:ea typeface="+mn-ea"/>
                <a:cs typeface="+mn-cs"/>
              </a:rPr>
              <a:t>Tam,kam</a:t>
            </a: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 mě pošleš, půjdu vždy s Tebou</a:t>
            </a: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                                     </a:t>
            </a: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     F                                G      </a:t>
            </a: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Ke klidným rozkvetlým loukám        e                         A</a:t>
            </a: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                                                    i k potůčkům bystré vody.</a:t>
            </a: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   d                G                  C</a:t>
            </a: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Osvěžíš duši moji láskou svou     F                              G      </a:t>
            </a: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                                                  Když půjdu třeba přes hory,</a:t>
            </a: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   e                    A</a:t>
            </a: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či údolím stínu smrti,    d            G              C</a:t>
            </a:r>
            <a:b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br>
            <a:r>
              <a:rPr kumimoji="0" lang="cs-CZ" altLang="cs-CZ" sz="2100" b="1" i="0" u="none" strike="noStrike" kern="1200" cap="none" spc="0" normalizeH="0" baseline="0" noProof="0" dirty="0">
                <a:ln/>
                <a:solidFill>
                  <a:srgbClr val="002060"/>
                </a:solidFill>
                <a:effectLst/>
                <a:uLnTx/>
                <a:uFillTx/>
                <a:latin typeface="Verdana" panose="020B0604030504040204" pitchFamily="34" charset="0"/>
                <a:ea typeface="+mn-ea"/>
                <a:cs typeface="+mn-cs"/>
              </a:rPr>
              <a:t>                                   mým Vůdcem a Pastýřem zůstáváš.</a:t>
            </a:r>
            <a:endParaRPr kumimoji="0" lang="cs-CZ" altLang="cs-CZ" sz="2100" b="1" i="0" u="none" strike="noStrike" kern="1200" cap="none" spc="0" normalizeH="0" baseline="0" noProof="0" dirty="0">
              <a:ln/>
              <a:solidFill>
                <a:srgbClr val="002060"/>
              </a:solidFill>
              <a:effectLst/>
              <a:uLnTx/>
              <a:uFillTx/>
              <a:latin typeface="Arial" pitchFamily="34" charset="0"/>
              <a:ea typeface="+mn-ea"/>
              <a:cs typeface="+mn-cs"/>
            </a:endParaRPr>
          </a:p>
        </p:txBody>
      </p:sp>
      <p:sp>
        <p:nvSpPr>
          <p:cNvPr id="10" name="TextovéPole 9">
            <a:extLst>
              <a:ext uri="{FF2B5EF4-FFF2-40B4-BE49-F238E27FC236}">
                <a16:creationId xmlns:a16="http://schemas.microsoft.com/office/drawing/2014/main" id="{C7B824D5-A161-454F-AD54-2E72F0721B67}"/>
              </a:ext>
            </a:extLst>
          </p:cNvPr>
          <p:cNvSpPr txBox="1"/>
          <p:nvPr/>
        </p:nvSpPr>
        <p:spPr>
          <a:xfrm>
            <a:off x="3935760" y="-25558"/>
            <a:ext cx="4972862" cy="41549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1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Verdana" panose="020B0604030504040204" pitchFamily="34" charset="0"/>
                <a:ea typeface="+mn-ea"/>
                <a:cs typeface="+mn-cs"/>
              </a:rPr>
              <a:t>Žalm 23   Ty jsi můj Pastýř</a:t>
            </a:r>
            <a:endParaRPr kumimoji="0" lang="cs-CZ" sz="21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986488646"/>
      </p:ext>
    </p:extLst>
  </p:cSld>
  <p:clrMapOvr>
    <a:masterClrMapping/>
  </p:clrMapOvr>
  <mc:AlternateContent xmlns:mc="http://schemas.openxmlformats.org/markup-compatibility/2006" xmlns:p14="http://schemas.microsoft.com/office/powerpoint/2010/main">
    <mc:Choice Requires="p14">
      <p:transition p14:dur="10">
        <p:split orient="vert"/>
        <p:sndAc>
          <p:endSnd/>
        </p:sndAc>
      </p:transition>
    </mc:Choice>
    <mc:Fallback xmlns="">
      <p:transition>
        <p:split orient="vert"/>
        <p:sndAc>
          <p:end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64F4029-C09C-F026-55B9-67E60E88572F}"/>
              </a:ext>
            </a:extLst>
          </p:cNvPr>
          <p:cNvPicPr>
            <a:picLocks noChangeAspect="1"/>
          </p:cNvPicPr>
          <p:nvPr/>
        </p:nvPicPr>
        <p:blipFill>
          <a:blip r:embed="rId2"/>
          <a:stretch>
            <a:fillRect/>
          </a:stretch>
        </p:blipFill>
        <p:spPr>
          <a:xfrm>
            <a:off x="470115" y="0"/>
            <a:ext cx="11324095" cy="6858000"/>
          </a:xfrm>
          <a:prstGeom prst="rect">
            <a:avLst/>
          </a:prstGeom>
        </p:spPr>
      </p:pic>
    </p:spTree>
    <p:extLst>
      <p:ext uri="{BB962C8B-B14F-4D97-AF65-F5344CB8AC3E}">
        <p14:creationId xmlns:p14="http://schemas.microsoft.com/office/powerpoint/2010/main" val="6517644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105" y="-27384"/>
            <a:ext cx="12237105" cy="6768752"/>
          </a:xfrm>
        </p:spPr>
        <p:txBody>
          <a:bodyPr>
            <a:noAutofit/>
          </a:bodyPr>
          <a:lstStyle/>
          <a:p>
            <a:pPr marL="0" indent="0">
              <a:lnSpc>
                <a:spcPct val="107000"/>
              </a:lnSpc>
              <a:spcAft>
                <a:spcPts val="800"/>
              </a:spcAft>
              <a:buNone/>
            </a:pPr>
            <a:r>
              <a:rPr lang="cs-CZ" sz="3400" b="1" dirty="0">
                <a:latin typeface="Calibri" panose="020F0502020204030204" pitchFamily="34" charset="0"/>
                <a:ea typeface="Calibri" panose="020F0502020204030204" pitchFamily="34" charset="0"/>
                <a:cs typeface="Times New Roman" panose="02020603050405020304" pitchFamily="18" charset="0"/>
              </a:rPr>
              <a:t>Všechno nejlepší, k narozeninám! Kéž Bůh požehná Tvůj další rok.</a:t>
            </a:r>
            <a:br>
              <a:rPr lang="cs-CZ" sz="3400" b="1" dirty="0">
                <a:latin typeface="Calibri" panose="020F0502020204030204" pitchFamily="34" charset="0"/>
                <a:ea typeface="Calibri" panose="020F0502020204030204" pitchFamily="34" charset="0"/>
                <a:cs typeface="Times New Roman" panose="02020603050405020304" pitchFamily="18" charset="0"/>
              </a:rPr>
            </a:br>
            <a:r>
              <a:rPr lang="cs-CZ" sz="3400" b="1" dirty="0">
                <a:latin typeface="Calibri" panose="020F0502020204030204" pitchFamily="34" charset="0"/>
                <a:ea typeface="Calibri" panose="020F0502020204030204" pitchFamily="34" charset="0"/>
                <a:cs typeface="Times New Roman" panose="02020603050405020304" pitchFamily="18" charset="0"/>
              </a:rPr>
              <a:t>Chceme Ti popřát mnoho vděčnosti, že Bůh vždy chránil, každý Tvůj krok.    Všechno nejlepší Pavlíku, buď v Bohu šťastná navěky</a:t>
            </a:r>
            <a:br>
              <a:rPr lang="cs-CZ" sz="3400" b="1" dirty="0">
                <a:latin typeface="Calibri" panose="020F0502020204030204" pitchFamily="34" charset="0"/>
                <a:ea typeface="Calibri" panose="020F0502020204030204" pitchFamily="34" charset="0"/>
                <a:cs typeface="Times New Roman" panose="02020603050405020304" pitchFamily="18" charset="0"/>
              </a:rPr>
            </a:br>
            <a:r>
              <a:rPr lang="cs-CZ" sz="3400" b="1" dirty="0">
                <a:latin typeface="Calibri" panose="020F0502020204030204" pitchFamily="34" charset="0"/>
                <a:ea typeface="Calibri" panose="020F0502020204030204" pitchFamily="34" charset="0"/>
                <a:cs typeface="Times New Roman" panose="02020603050405020304" pitchFamily="18" charset="0"/>
              </a:rPr>
              <a:t>Na cestě co je před námi – Pán ať chrání./: Ať nemáš smutek ani strach, když žiješ, musíš bojovat. Když se však Bohu vždy odevzdáš - bude Tě vést! :/</a:t>
            </a:r>
            <a:br>
              <a:rPr lang="cs-CZ" sz="3400" b="1" dirty="0">
                <a:latin typeface="Calibri" panose="020F0502020204030204" pitchFamily="34" charset="0"/>
                <a:ea typeface="Calibri" panose="020F0502020204030204" pitchFamily="34" charset="0"/>
                <a:cs typeface="Times New Roman" panose="02020603050405020304" pitchFamily="18" charset="0"/>
              </a:rPr>
            </a:br>
            <a:r>
              <a:rPr lang="cs-CZ" sz="3400" b="1" dirty="0">
                <a:latin typeface="Calibri" panose="020F0502020204030204" pitchFamily="34" charset="0"/>
                <a:ea typeface="Calibri" panose="020F0502020204030204" pitchFamily="34" charset="0"/>
                <a:cs typeface="Times New Roman" panose="02020603050405020304" pitchFamily="18" charset="0"/>
              </a:rPr>
              <a:t>Vzdej Otci chválu za tolik roků, které ti štědře z lásky své dal. </a:t>
            </a:r>
            <a:br>
              <a:rPr lang="cs-CZ" sz="3400" b="1" dirty="0">
                <a:latin typeface="Calibri" panose="020F0502020204030204" pitchFamily="34" charset="0"/>
                <a:ea typeface="Calibri" panose="020F0502020204030204" pitchFamily="34" charset="0"/>
                <a:cs typeface="Times New Roman" panose="02020603050405020304" pitchFamily="18" charset="0"/>
              </a:rPr>
            </a:br>
            <a:r>
              <a:rPr lang="cs-CZ" sz="3400" b="1" dirty="0">
                <a:latin typeface="Calibri" panose="020F0502020204030204" pitchFamily="34" charset="0"/>
                <a:ea typeface="Calibri" panose="020F0502020204030204" pitchFamily="34" charset="0"/>
                <a:cs typeface="Times New Roman" panose="02020603050405020304" pitchFamily="18" charset="0"/>
              </a:rPr>
              <a:t>Je tolik věcí, jež Ti nabízí, jsou plné štěstí, </a:t>
            </a:r>
            <a:r>
              <a:rPr lang="cs-CZ" sz="3400" b="1" dirty="0" err="1">
                <a:latin typeface="Calibri" panose="020F0502020204030204" pitchFamily="34" charset="0"/>
                <a:ea typeface="Calibri" panose="020F0502020204030204" pitchFamily="34" charset="0"/>
                <a:cs typeface="Times New Roman" panose="02020603050405020304" pitchFamily="18" charset="0"/>
              </a:rPr>
              <a:t>drahocené</a:t>
            </a:r>
            <a:r>
              <a:rPr lang="cs-CZ" sz="3400" b="1" dirty="0">
                <a:latin typeface="Calibri" panose="020F0502020204030204" pitchFamily="34" charset="0"/>
                <a:ea typeface="Calibri" panose="020F0502020204030204" pitchFamily="34" charset="0"/>
                <a:cs typeface="Times New Roman" panose="02020603050405020304" pitchFamily="18" charset="0"/>
              </a:rPr>
              <a:t>.  Vzdej Otci slávu – že jsi s Ním, a vyvyšuj Ho s nadšením.  On dal svůj život, bys mohla žít navěky s Ním. 2 x Jak vzácný dar -ti Ježíš dal -  k narozeninám též spásy plán, Tak </a:t>
            </a:r>
            <a:r>
              <a:rPr lang="cs-CZ" sz="3400" b="1">
                <a:latin typeface="Calibri" panose="020F0502020204030204" pitchFamily="34" charset="0"/>
                <a:ea typeface="Calibri" panose="020F0502020204030204" pitchFamily="34" charset="0"/>
                <a:cs typeface="Times New Roman" panose="02020603050405020304" pitchFamily="18" charset="0"/>
              </a:rPr>
              <a:t>tedy Pavli, </a:t>
            </a:r>
            <a:r>
              <a:rPr lang="cs-CZ" sz="3400" b="1" dirty="0">
                <a:latin typeface="Calibri" panose="020F0502020204030204" pitchFamily="34" charset="0"/>
                <a:ea typeface="Calibri" panose="020F0502020204030204" pitchFamily="34" charset="0"/>
                <a:cs typeface="Times New Roman" panose="02020603050405020304" pitchFamily="18" charset="0"/>
              </a:rPr>
              <a:t>Stále Ho chval, Ať je Ti vším!</a:t>
            </a:r>
          </a:p>
        </p:txBody>
      </p:sp>
    </p:spTree>
    <p:extLst>
      <p:ext uri="{BB962C8B-B14F-4D97-AF65-F5344CB8AC3E}">
        <p14:creationId xmlns:p14="http://schemas.microsoft.com/office/powerpoint/2010/main" val="1598032491"/>
      </p:ext>
    </p:extLst>
  </p:cSld>
  <p:clrMapOvr>
    <a:masterClrMapping/>
  </p:clrMapOvr>
  <mc:AlternateContent xmlns:mc="http://schemas.openxmlformats.org/markup-compatibility/2006" xmlns:p14="http://schemas.microsoft.com/office/powerpoint/2010/main">
    <mc:Choice Requires="p14">
      <p:transition p14:dur="10">
        <p:split orient="vert"/>
        <p:sndAc>
          <p:endSnd/>
        </p:sndAc>
      </p:transition>
    </mc:Choice>
    <mc:Fallback xmlns="">
      <p:transition>
        <p:split orient="vert"/>
        <p:sndAc>
          <p:end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32DA528-797A-B7C4-A301-DE738C774CF4}"/>
              </a:ext>
            </a:extLst>
          </p:cNvPr>
          <p:cNvSpPr txBox="1"/>
          <p:nvPr/>
        </p:nvSpPr>
        <p:spPr>
          <a:xfrm>
            <a:off x="56698" y="561973"/>
            <a:ext cx="11999835" cy="6555641"/>
          </a:xfrm>
          <a:prstGeom prst="rect">
            <a:avLst/>
          </a:prstGeom>
          <a:noFill/>
        </p:spPr>
        <p:txBody>
          <a:bodyPr wrap="square" rtlCol="0">
            <a:spAutoFit/>
          </a:bodyPr>
          <a:lstStyle/>
          <a:p>
            <a:pPr marL="342900" lvl="0" indent="-342900">
              <a:buFont typeface="Symbol" panose="05050102010706020507" pitchFamily="18" charset="2"/>
              <a:buChar char=""/>
            </a:pPr>
            <a:r>
              <a:rPr lang="cs-CZ" sz="2000" b="1" dirty="0">
                <a:solidFill>
                  <a:srgbClr val="000000"/>
                </a:solidFill>
                <a:effectLst/>
                <a:latin typeface="Calibri" panose="020F0502020204030204" pitchFamily="34" charset="0"/>
                <a:ea typeface="Times New Roman" panose="02020603050405020304" pitchFamily="18" charset="0"/>
              </a:rPr>
              <a:t>Je to bezplatná </a:t>
            </a:r>
            <a:r>
              <a:rPr lang="cs-CZ" sz="2000" b="1" dirty="0">
                <a:solidFill>
                  <a:srgbClr val="000000"/>
                </a:solidFill>
                <a:latin typeface="Calibri" panose="020F0502020204030204" pitchFamily="34" charset="0"/>
                <a:ea typeface="Times New Roman" panose="02020603050405020304" pitchFamily="18" charset="0"/>
              </a:rPr>
              <a:t>dobrovolná </a:t>
            </a:r>
            <a:r>
              <a:rPr lang="cs-CZ" sz="2000" b="1" dirty="0">
                <a:solidFill>
                  <a:srgbClr val="000000"/>
                </a:solidFill>
                <a:effectLst/>
                <a:latin typeface="Calibri" panose="020F0502020204030204" pitchFamily="34" charset="0"/>
                <a:ea typeface="Times New Roman" panose="02020603050405020304" pitchFamily="18" charset="0"/>
              </a:rPr>
              <a:t>aktivita. Pro bezpečné prostředí respektujeme anonymitu.</a:t>
            </a:r>
            <a:endParaRPr lang="es-CO"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2000" b="1" dirty="0">
                <a:solidFill>
                  <a:srgbClr val="000000"/>
                </a:solidFill>
                <a:latin typeface="Calibri" panose="020F0502020204030204" pitchFamily="34" charset="0"/>
                <a:ea typeface="Times New Roman" panose="02020603050405020304" pitchFamily="18" charset="0"/>
              </a:rPr>
              <a:t>Je zde prostor pro studijní téma</a:t>
            </a:r>
            <a:r>
              <a:rPr lang="cs-CZ" sz="2000" b="1" dirty="0">
                <a:solidFill>
                  <a:srgbClr val="000000"/>
                </a:solidFill>
                <a:effectLst/>
                <a:latin typeface="Calibri" panose="020F0502020204030204" pitchFamily="34" charset="0"/>
                <a:ea typeface="Times New Roman" panose="02020603050405020304" pitchFamily="18" charset="0"/>
              </a:rPr>
              <a:t> i pro vyjádření osobních zkušeností a bojů</a:t>
            </a:r>
            <a:r>
              <a:rPr lang="cs-CZ" sz="2000" b="1" dirty="0">
                <a:solidFill>
                  <a:srgbClr val="000000"/>
                </a:solidFill>
                <a:latin typeface="Calibri" panose="020F0502020204030204" pitchFamily="34" charset="0"/>
                <a:ea typeface="Times New Roman" panose="02020603050405020304" pitchFamily="18" charset="0"/>
              </a:rPr>
              <a:t>, </a:t>
            </a:r>
            <a:r>
              <a:rPr lang="cs-CZ" sz="2000" b="1" dirty="0">
                <a:solidFill>
                  <a:srgbClr val="000000"/>
                </a:solidFill>
                <a:effectLst/>
                <a:latin typeface="Calibri" panose="020F0502020204030204" pitchFamily="34" charset="0"/>
                <a:ea typeface="Times New Roman" panose="02020603050405020304" pitchFamily="18" charset="0"/>
              </a:rPr>
              <a:t>abych získal </a:t>
            </a:r>
            <a:br>
              <a:rPr lang="cs-CZ" sz="2000" b="1" dirty="0">
                <a:solidFill>
                  <a:srgbClr val="000000"/>
                </a:solidFill>
                <a:effectLst/>
                <a:latin typeface="Calibri" panose="020F0502020204030204" pitchFamily="34" charset="0"/>
                <a:ea typeface="Times New Roman" panose="02020603050405020304" pitchFamily="18" charset="0"/>
              </a:rPr>
            </a:br>
            <a:r>
              <a:rPr lang="cs-CZ" sz="2000" b="1" dirty="0">
                <a:solidFill>
                  <a:srgbClr val="000000"/>
                </a:solidFill>
                <a:effectLst/>
                <a:latin typeface="Calibri" panose="020F0502020204030204" pitchFamily="34" charset="0"/>
                <a:ea typeface="Times New Roman" panose="02020603050405020304" pitchFamily="18" charset="0"/>
              </a:rPr>
              <a:t>nástroje pro emoční a duchovní pohodu a dobrovolně</a:t>
            </a:r>
            <a:r>
              <a:rPr lang="cs-CZ" sz="2000" b="1" dirty="0">
                <a:solidFill>
                  <a:srgbClr val="000000"/>
                </a:solidFill>
                <a:latin typeface="Calibri" panose="020F0502020204030204" pitchFamily="34" charset="0"/>
                <a:ea typeface="Times New Roman" panose="02020603050405020304" pitchFamily="18" charset="0"/>
              </a:rPr>
              <a:t> se </a:t>
            </a:r>
            <a:r>
              <a:rPr lang="cs-CZ" sz="2000" b="1" dirty="0">
                <a:solidFill>
                  <a:srgbClr val="000000"/>
                </a:solidFill>
                <a:effectLst/>
                <a:latin typeface="Calibri" panose="020F0502020204030204" pitchFamily="34" charset="0"/>
                <a:ea typeface="Times New Roman" panose="02020603050405020304" pitchFamily="18" charset="0"/>
              </a:rPr>
              <a:t>podělil o to, co se ve mně odehrává.</a:t>
            </a:r>
            <a:endParaRPr lang="es-CO"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2000" b="1" dirty="0">
                <a:solidFill>
                  <a:srgbClr val="000000"/>
                </a:solidFill>
                <a:effectLst/>
                <a:latin typeface="Calibri" panose="020F0502020204030204" pitchFamily="34" charset="0"/>
                <a:ea typeface="Times New Roman" panose="02020603050405020304" pitchFamily="18" charset="0"/>
              </a:rPr>
              <a:t>Skupina je „</a:t>
            </a:r>
            <a:r>
              <a:rPr lang="cs-CZ" sz="2000" b="1" dirty="0" err="1">
                <a:solidFill>
                  <a:srgbClr val="000000"/>
                </a:solidFill>
                <a:effectLst/>
                <a:latin typeface="Calibri" panose="020F0502020204030204" pitchFamily="34" charset="0"/>
                <a:ea typeface="Times New Roman" panose="02020603050405020304" pitchFamily="18" charset="0"/>
              </a:rPr>
              <a:t>NEprofesionálním</a:t>
            </a:r>
            <a:r>
              <a:rPr lang="cs-CZ" sz="2000" b="1" dirty="0">
                <a:solidFill>
                  <a:srgbClr val="000000"/>
                </a:solidFill>
                <a:effectLst/>
                <a:latin typeface="Calibri" panose="020F0502020204030204" pitchFamily="34" charset="0"/>
                <a:ea typeface="Times New Roman" panose="02020603050405020304" pitchFamily="18" charset="0"/>
              </a:rPr>
              <a:t>“ prostorem podpory a obnovy. Vedou ji vyškolení koordinátoři.</a:t>
            </a:r>
            <a:endParaRPr lang="es-CO"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2000" b="1" dirty="0">
                <a:solidFill>
                  <a:srgbClr val="000000"/>
                </a:solidFill>
                <a:effectLst/>
                <a:latin typeface="Calibri" panose="020F0502020204030204" pitchFamily="34" charset="0"/>
                <a:ea typeface="Times New Roman" panose="02020603050405020304" pitchFamily="18" charset="0"/>
              </a:rPr>
              <a:t>V této skupině neprovádíme terapeutické poradenství.</a:t>
            </a:r>
            <a:endParaRPr lang="es-CO"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2000" b="1" dirty="0">
                <a:solidFill>
                  <a:srgbClr val="000000"/>
                </a:solidFill>
                <a:effectLst/>
                <a:latin typeface="Calibri" panose="020F0502020204030204" pitchFamily="34" charset="0"/>
                <a:ea typeface="Times New Roman" panose="02020603050405020304" pitchFamily="18" charset="0"/>
              </a:rPr>
              <a:t>Ve skupině nevychvaluji závislosti ani nehovořím o situacích ostatních účastníků.</a:t>
            </a:r>
            <a:endParaRPr lang="es-CO"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2000" b="1" dirty="0">
                <a:solidFill>
                  <a:srgbClr val="000000"/>
                </a:solidFill>
                <a:effectLst/>
                <a:latin typeface="Calibri" panose="020F0502020204030204" pitchFamily="34" charset="0"/>
                <a:ea typeface="Times New Roman" panose="02020603050405020304" pitchFamily="18" charset="0"/>
              </a:rPr>
              <a:t>Sdílím nebo komentuji pouze své zkušenosti nebo materiály v příručce, které se týkají toho, co chci ve svém životě napravit. </a:t>
            </a:r>
            <a:r>
              <a:rPr lang="cs-CZ" sz="2000" b="1" dirty="0">
                <a:solidFill>
                  <a:srgbClr val="000000"/>
                </a:solidFill>
                <a:latin typeface="Calibri" panose="020F0502020204030204" pitchFamily="34" charset="0"/>
                <a:ea typeface="Times New Roman" panose="02020603050405020304" pitchFamily="18" charset="0"/>
              </a:rPr>
              <a:t>Učím se naslouchat, nechat hlas Svědomí vést, sdílet se o svých problémech.</a:t>
            </a:r>
            <a:endParaRPr lang="es-CO"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2000" b="1" dirty="0">
                <a:solidFill>
                  <a:srgbClr val="000000"/>
                </a:solidFill>
                <a:effectLst/>
                <a:latin typeface="Calibri" panose="020F0502020204030204" pitchFamily="34" charset="0"/>
                <a:ea typeface="Times New Roman" panose="02020603050405020304" pitchFamily="18" charset="0"/>
              </a:rPr>
              <a:t>Nesnažím se nikoho napravovat, pouze nechávám informace v průvodci nebo materiálu spolu se sdílením ostatních členů skupiny, aby mi pomohly ke změně myšlenek a rozhodnutí v mé osobní obnově.</a:t>
            </a:r>
            <a:endParaRPr lang="es-CO"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2000" b="1" dirty="0">
                <a:solidFill>
                  <a:srgbClr val="000000"/>
                </a:solidFill>
                <a:effectLst/>
                <a:latin typeface="Calibri" panose="020F0502020204030204" pitchFamily="34" charset="0"/>
                <a:ea typeface="Times New Roman" panose="02020603050405020304" pitchFamily="18" charset="0"/>
              </a:rPr>
              <a:t>Respektuji komentář nebo myšlenku jiného účastníka, i když s ní nesouhlasím.</a:t>
            </a:r>
            <a:endParaRPr lang="es-CO"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2000" b="1" dirty="0">
                <a:solidFill>
                  <a:srgbClr val="000000"/>
                </a:solidFill>
                <a:effectLst/>
                <a:latin typeface="Calibri" panose="020F0502020204030204" pitchFamily="34" charset="0"/>
                <a:ea typeface="Times New Roman" panose="02020603050405020304" pitchFamily="18" charset="0"/>
              </a:rPr>
              <a:t>V žádném případě neútočím, neurážím, neznevažuji</a:t>
            </a:r>
            <a:r>
              <a:rPr lang="cs-CZ" sz="2000" b="1" dirty="0">
                <a:solidFill>
                  <a:srgbClr val="000000"/>
                </a:solidFill>
                <a:latin typeface="Calibri" panose="020F0502020204030204" pitchFamily="34" charset="0"/>
                <a:ea typeface="Times New Roman" panose="02020603050405020304" pitchFamily="18" charset="0"/>
              </a:rPr>
              <a:t> </a:t>
            </a:r>
            <a:r>
              <a:rPr lang="cs-CZ" sz="2000" b="1" dirty="0">
                <a:solidFill>
                  <a:srgbClr val="000000"/>
                </a:solidFill>
                <a:effectLst/>
                <a:latin typeface="Calibri" panose="020F0502020204030204" pitchFamily="34" charset="0"/>
                <a:ea typeface="Times New Roman" panose="02020603050405020304" pitchFamily="18" charset="0"/>
              </a:rPr>
              <a:t>nikoho ve skupině.</a:t>
            </a:r>
            <a:endParaRPr lang="es-CO"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2000" b="1" dirty="0">
                <a:solidFill>
                  <a:srgbClr val="000000"/>
                </a:solidFill>
                <a:effectLst/>
                <a:latin typeface="Calibri" panose="020F0502020204030204" pitchFamily="34" charset="0"/>
                <a:ea typeface="Times New Roman" panose="02020603050405020304" pitchFamily="18" charset="0"/>
              </a:rPr>
              <a:t>Po vstupu do skupiny se zavazuji, že budu plnit aktivity v </a:t>
            </a:r>
            <a:r>
              <a:rPr lang="cs-CZ" sz="2000" b="1" dirty="0" err="1">
                <a:solidFill>
                  <a:srgbClr val="000000"/>
                </a:solidFill>
                <a:effectLst/>
                <a:latin typeface="Calibri" panose="020F0502020204030204" pitchFamily="34" charset="0"/>
                <a:ea typeface="Times New Roman" panose="02020603050405020304" pitchFamily="18" charset="0"/>
              </a:rPr>
              <a:t>mateirálu</a:t>
            </a:r>
            <a:r>
              <a:rPr lang="cs-CZ" sz="2000" b="1" dirty="0">
                <a:solidFill>
                  <a:srgbClr val="000000"/>
                </a:solidFill>
                <a:latin typeface="Calibri" panose="020F0502020204030204" pitchFamily="34" charset="0"/>
                <a:ea typeface="Times New Roman" panose="02020603050405020304" pitchFamily="18" charset="0"/>
              </a:rPr>
              <a:t> a</a:t>
            </a:r>
            <a:r>
              <a:rPr lang="cs-CZ" sz="2000" b="1" dirty="0">
                <a:solidFill>
                  <a:srgbClr val="000000"/>
                </a:solidFill>
                <a:effectLst/>
                <a:latin typeface="Calibri" panose="020F0502020204030204" pitchFamily="34" charset="0"/>
                <a:ea typeface="Times New Roman" panose="02020603050405020304" pitchFamily="18" charset="0"/>
              </a:rPr>
              <a:t> doma v týdnu číst podpůrné texty.</a:t>
            </a:r>
            <a:endParaRPr lang="es-CO"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2000" b="1" dirty="0">
                <a:solidFill>
                  <a:srgbClr val="000000"/>
                </a:solidFill>
                <a:effectLst/>
                <a:latin typeface="Calibri" panose="020F0502020204030204" pitchFamily="34" charset="0"/>
                <a:ea typeface="Times New Roman" panose="02020603050405020304" pitchFamily="18" charset="0"/>
              </a:rPr>
              <a:t>Do skupiny nesmím vstupovat pod vlivem návykových látek nebo škodlivého chování, které mění můj úsudek (alkohol, drogy, nutkavé nadměrné užívání léků apod.).</a:t>
            </a:r>
            <a:endParaRPr lang="es-CO"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2000" b="1" dirty="0">
                <a:solidFill>
                  <a:srgbClr val="000000"/>
                </a:solidFill>
                <a:effectLst/>
                <a:latin typeface="Calibri" panose="020F0502020204030204" pitchFamily="34" charset="0"/>
                <a:ea typeface="Times New Roman" panose="02020603050405020304" pitchFamily="18" charset="0"/>
              </a:rPr>
              <a:t>Během skupiny nesmím kouřit cigarety</a:t>
            </a:r>
            <a:r>
              <a:rPr lang="cs-CZ" sz="2000" b="1" dirty="0">
                <a:solidFill>
                  <a:srgbClr val="000000"/>
                </a:solidFill>
                <a:latin typeface="Calibri" panose="020F0502020204030204" pitchFamily="34" charset="0"/>
                <a:ea typeface="Times New Roman" panose="02020603050405020304" pitchFamily="18" charset="0"/>
              </a:rPr>
              <a:t> či</a:t>
            </a:r>
            <a:r>
              <a:rPr lang="cs-CZ" sz="2000" b="1" dirty="0">
                <a:solidFill>
                  <a:srgbClr val="000000"/>
                </a:solidFill>
                <a:effectLst/>
                <a:latin typeface="Calibri" panose="020F0502020204030204" pitchFamily="34" charset="0"/>
                <a:ea typeface="Times New Roman" panose="02020603050405020304" pitchFamily="18" charset="0"/>
              </a:rPr>
              <a:t> konzumovat jídlo. </a:t>
            </a:r>
            <a:r>
              <a:rPr lang="cs-CZ" sz="2000" b="1" dirty="0">
                <a:solidFill>
                  <a:srgbClr val="000000"/>
                </a:solidFill>
                <a:latin typeface="Calibri" panose="020F0502020204030204" pitchFamily="34" charset="0"/>
                <a:ea typeface="Times New Roman" panose="02020603050405020304" pitchFamily="18" charset="0"/>
              </a:rPr>
              <a:t>Před či po </a:t>
            </a:r>
            <a:r>
              <a:rPr lang="cs-CZ" sz="2000" b="1" dirty="0">
                <a:solidFill>
                  <a:srgbClr val="000000"/>
                </a:solidFill>
                <a:effectLst/>
                <a:latin typeface="Calibri" panose="020F0502020204030204" pitchFamily="34" charset="0"/>
                <a:ea typeface="Times New Roman" panose="02020603050405020304" pitchFamily="18" charset="0"/>
              </a:rPr>
              <a:t>skupince je </a:t>
            </a:r>
            <a:r>
              <a:rPr lang="cs-CZ" sz="2000" b="1" dirty="0">
                <a:solidFill>
                  <a:srgbClr val="000000"/>
                </a:solidFill>
                <a:latin typeface="Calibri" panose="020F0502020204030204" pitchFamily="34" charset="0"/>
                <a:ea typeface="Times New Roman" panose="02020603050405020304" pitchFamily="18" charset="0"/>
              </a:rPr>
              <a:t>možnost</a:t>
            </a:r>
            <a:r>
              <a:rPr lang="cs-CZ" sz="2000" b="1" dirty="0">
                <a:solidFill>
                  <a:srgbClr val="000000"/>
                </a:solidFill>
                <a:effectLst/>
                <a:latin typeface="Calibri" panose="020F0502020204030204" pitchFamily="34" charset="0"/>
                <a:ea typeface="Times New Roman" panose="02020603050405020304" pitchFamily="18" charset="0"/>
              </a:rPr>
              <a:t> občerstvení.</a:t>
            </a:r>
            <a:endParaRPr lang="es-CO"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2000" b="1" dirty="0">
                <a:solidFill>
                  <a:srgbClr val="000000"/>
                </a:solidFill>
                <a:latin typeface="Calibri" panose="020F0502020204030204" pitchFamily="34" charset="0"/>
                <a:ea typeface="Times New Roman" panose="02020603050405020304" pitchFamily="18" charset="0"/>
              </a:rPr>
              <a:t>Na skupince m</a:t>
            </a:r>
            <a:r>
              <a:rPr lang="cs-CZ" sz="2000" b="1" dirty="0">
                <a:solidFill>
                  <a:srgbClr val="000000"/>
                </a:solidFill>
                <a:effectLst/>
                <a:latin typeface="Calibri" panose="020F0502020204030204" pitchFamily="34" charset="0"/>
                <a:ea typeface="Times New Roman" panose="02020603050405020304" pitchFamily="18" charset="0"/>
              </a:rPr>
              <a:t>usím být přiměřeně čistý/á na těle i v oblečení a vyvarovat se přenášení silných pachů, které by ovlivňovaly ostatní účastníky skupiny.</a:t>
            </a:r>
            <a:endParaRPr lang="es-CO"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2000" b="1" dirty="0">
                <a:solidFill>
                  <a:srgbClr val="000000"/>
                </a:solidFill>
                <a:effectLst/>
                <a:latin typeface="Calibri" panose="020F0502020204030204" pitchFamily="34" charset="0"/>
                <a:ea typeface="Times New Roman" panose="02020603050405020304" pitchFamily="18" charset="0"/>
              </a:rPr>
              <a:t>V případě nedodržení některého z pravidel mohu být ze skupiny vyloučen, pokud to tým uzná za vhodné. Toto rozhodnutí budu respektovat, i když s ním nemusím souhlasit.</a:t>
            </a:r>
            <a:endParaRPr lang="es-CO" sz="2000" dirty="0">
              <a:effectLst/>
              <a:latin typeface="Times New Roman" panose="02020603050405020304" pitchFamily="18" charset="0"/>
              <a:ea typeface="Times New Roman" panose="02020603050405020304" pitchFamily="18" charset="0"/>
            </a:endParaRPr>
          </a:p>
          <a:p>
            <a:endParaRPr lang="es-CO" sz="2000" dirty="0"/>
          </a:p>
        </p:txBody>
      </p:sp>
      <p:sp>
        <p:nvSpPr>
          <p:cNvPr id="3" name="TextovéPole 2">
            <a:extLst>
              <a:ext uri="{FF2B5EF4-FFF2-40B4-BE49-F238E27FC236}">
                <a16:creationId xmlns:a16="http://schemas.microsoft.com/office/drawing/2014/main" id="{B7AD4415-7EA5-5BB2-678E-DF425C056E80}"/>
              </a:ext>
            </a:extLst>
          </p:cNvPr>
          <p:cNvSpPr txBox="1"/>
          <p:nvPr/>
        </p:nvSpPr>
        <p:spPr>
          <a:xfrm>
            <a:off x="775723" y="74476"/>
            <a:ext cx="5489610" cy="400110"/>
          </a:xfrm>
          <a:prstGeom prst="rect">
            <a:avLst/>
          </a:prstGeom>
          <a:noFill/>
        </p:spPr>
        <p:txBody>
          <a:bodyPr wrap="square" rtlCol="0">
            <a:spAutoFit/>
          </a:bodyPr>
          <a:lstStyle/>
          <a:p>
            <a:r>
              <a:rPr lang="cs-CZ" sz="2000" b="1" dirty="0"/>
              <a:t>PRAVIDLA  SKUPINKY EMOČNÍ OBNOVY</a:t>
            </a:r>
            <a:endParaRPr lang="es-CO" sz="2000" b="1" dirty="0"/>
          </a:p>
        </p:txBody>
      </p:sp>
      <p:pic>
        <p:nvPicPr>
          <p:cNvPr id="5" name="Obrázek 4">
            <a:extLst>
              <a:ext uri="{FF2B5EF4-FFF2-40B4-BE49-F238E27FC236}">
                <a16:creationId xmlns:a16="http://schemas.microsoft.com/office/drawing/2014/main" id="{101A141A-CADF-2EB8-6854-D9C72C0D9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8969" y="29630"/>
            <a:ext cx="1823543" cy="1983103"/>
          </a:xfrm>
          <a:prstGeom prst="rect">
            <a:avLst/>
          </a:prstGeom>
        </p:spPr>
      </p:pic>
    </p:spTree>
    <p:extLst>
      <p:ext uri="{BB962C8B-B14F-4D97-AF65-F5344CB8AC3E}">
        <p14:creationId xmlns:p14="http://schemas.microsoft.com/office/powerpoint/2010/main" val="2647727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1524000" y="373064"/>
            <a:ext cx="9144000" cy="621708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2000" b="1" i="0" u="none" strike="noStrike" kern="1200" cap="none" spc="0" normalizeH="0" baseline="0" noProof="0" dirty="0">
              <a:ln>
                <a:noFill/>
              </a:ln>
              <a:solidFill>
                <a:srgbClr val="FFFFFF"/>
              </a:solidFill>
              <a:effectLst/>
              <a:uLnTx/>
              <a:uFillTx/>
              <a:latin typeface="Comic Sans MS"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000" b="1" i="0" u="none" strike="noStrike" kern="1200" cap="none" spc="0" normalizeH="0" baseline="0" noProof="0" dirty="0" err="1">
                <a:ln>
                  <a:noFill/>
                </a:ln>
                <a:solidFill>
                  <a:srgbClr val="FFFFFF"/>
                </a:solidFill>
                <a:effectLst/>
                <a:uLnTx/>
                <a:uFillTx/>
                <a:latin typeface="Comic Sans MS" pitchFamily="66" charset="0"/>
                <a:ea typeface="+mn-ea"/>
                <a:cs typeface="+mn-cs"/>
              </a:rPr>
              <a:t>Ref</a:t>
            </a:r>
            <a:r>
              <a:rPr kumimoji="0" lang="cs-CZ" sz="2000" b="1" i="0" u="none" strike="noStrike" kern="1200" cap="none" spc="0" normalizeH="0" baseline="0" noProof="0" dirty="0">
                <a:ln>
                  <a:noFill/>
                </a:ln>
                <a:solidFill>
                  <a:srgbClr val="FFFFFF"/>
                </a:solidFill>
                <a:effectLst/>
                <a:uLnTx/>
                <a:uFillTx/>
                <a:latin typeface="Comic Sans MS" pitchFamily="66" charset="0"/>
                <a:ea typeface="+mn-ea"/>
                <a:cs typeface="+mn-cs"/>
              </a:rPr>
              <a:t>.  Ráno celý den andělé nade mnou bdí můj Pane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omic Sans MS" pitchFamily="66" charset="0"/>
                <a:ea typeface="+mn-ea"/>
                <a:cs typeface="+mn-cs"/>
              </a:rPr>
              <a:t>     </a:t>
            </a:r>
            <a:br>
              <a:rPr kumimoji="0" lang="cs-CZ" sz="2000" b="1" i="0" u="none" strike="noStrike" kern="1200" cap="none" spc="0" normalizeH="0" baseline="0" noProof="0" dirty="0">
                <a:ln>
                  <a:noFill/>
                </a:ln>
                <a:solidFill>
                  <a:srgbClr val="FFFFFF"/>
                </a:solidFill>
                <a:effectLst/>
                <a:uLnTx/>
                <a:uFillTx/>
                <a:latin typeface="Comic Sans MS" pitchFamily="66" charset="0"/>
                <a:ea typeface="+mn-ea"/>
                <a:cs typeface="+mn-cs"/>
              </a:rPr>
            </a:br>
            <a:r>
              <a:rPr kumimoji="0" lang="cs-CZ" sz="2000" b="1" i="0" u="none" strike="noStrike" kern="1200" cap="none" spc="0" normalizeH="0" baseline="0" noProof="0" dirty="0">
                <a:ln>
                  <a:noFill/>
                </a:ln>
                <a:solidFill>
                  <a:srgbClr val="FFFFFF"/>
                </a:solidFill>
                <a:effectLst/>
                <a:uLnTx/>
                <a:uFillTx/>
                <a:latin typeface="Comic Sans MS" pitchFamily="66" charset="0"/>
                <a:ea typeface="+mn-ea"/>
                <a:cs typeface="+mn-cs"/>
              </a:rPr>
              <a:t>       Ráno celý den andělé nade mnou bdí.</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cs-CZ" sz="2000" b="1" i="0" u="none" strike="noStrike" kern="1200" cap="none" spc="0" normalizeH="0" baseline="0" noProof="0" dirty="0">
                <a:ln>
                  <a:noFill/>
                </a:ln>
                <a:solidFill>
                  <a:srgbClr val="FFFFFF"/>
                </a:solidFill>
                <a:effectLst/>
                <a:uLnTx/>
                <a:uFillTx/>
                <a:latin typeface="Comic Sans MS" pitchFamily="66" charset="0"/>
                <a:ea typeface="+mn-ea"/>
                <a:cs typeface="+mn-cs"/>
              </a:rPr>
            </a:br>
            <a:r>
              <a:rPr kumimoji="0" lang="cs-CZ" sz="600" b="1" i="0" u="none" strike="noStrike" kern="1200" cap="none" spc="0" normalizeH="0" baseline="0" noProof="0" dirty="0">
                <a:ln>
                  <a:noFill/>
                </a:ln>
                <a:solidFill>
                  <a:srgbClr val="CC3300"/>
                </a:solidFill>
                <a:effectLst/>
                <a:uLnTx/>
                <a:uFillTx/>
                <a:latin typeface="Comic Sans MS" pitchFamily="66" charset="0"/>
                <a:ea typeface="+mn-ea"/>
                <a:cs typeface="+mn-cs"/>
              </a:rPr>
              <a:t>.</a:t>
            </a:r>
            <a:endParaRPr kumimoji="0" lang="cs-CZ" sz="2800" b="1" i="0" u="none" strike="noStrike" kern="1200" cap="none" spc="0" normalizeH="0" baseline="0" noProof="0" dirty="0">
              <a:ln>
                <a:noFill/>
              </a:ln>
              <a:solidFill>
                <a:srgbClr val="CC3300"/>
              </a:solidFill>
              <a:effectLst/>
              <a:uLnTx/>
              <a:uFillTx/>
              <a:latin typeface="Comic Sans MS" pitchFamily="66" charset="0"/>
              <a:ea typeface="+mn-ea"/>
              <a:cs typeface="+mn-cs"/>
            </a:endParaRPr>
          </a:p>
          <a:p>
            <a:pPr marL="742950" marR="0" lvl="0" indent="-742950" algn="l" defTabSz="914400" rtl="0" eaLnBrk="1" fontAlgn="base" latinLnBrk="0" hangingPunct="1">
              <a:lnSpc>
                <a:spcPct val="100000"/>
              </a:lnSpc>
              <a:spcBef>
                <a:spcPct val="0"/>
              </a:spcBef>
              <a:spcAft>
                <a:spcPct val="0"/>
              </a:spcAft>
              <a:buClrTx/>
              <a:buSzTx/>
              <a:buFontTx/>
              <a:buAutoNum type="arabicPeriod"/>
              <a:tabLst/>
              <a:defRPr/>
            </a:pPr>
            <a:r>
              <a:rPr kumimoji="0" lang="cs-CZ" sz="2800" b="1" i="0" u="none" strike="noStrike" kern="1200" cap="none" spc="0" normalizeH="0" baseline="0" noProof="0" dirty="0">
                <a:ln>
                  <a:noFill/>
                </a:ln>
                <a:solidFill>
                  <a:srgbClr val="FFFFFF"/>
                </a:solidFill>
                <a:effectLst/>
                <a:uLnTx/>
                <a:uFillTx/>
                <a:latin typeface="Comic Sans MS" pitchFamily="66" charset="0"/>
                <a:ea typeface="+mn-ea"/>
                <a:cs typeface="+mn-cs"/>
              </a:rPr>
              <a:t>Když probouzím se v nový den</a:t>
            </a:r>
            <a:br>
              <a:rPr kumimoji="0" lang="cs-CZ" sz="2800" b="1" i="0" u="none" strike="noStrike" kern="1200" cap="none" spc="0" normalizeH="0" baseline="0" noProof="0" dirty="0">
                <a:ln>
                  <a:noFill/>
                </a:ln>
                <a:solidFill>
                  <a:srgbClr val="FFFFFF"/>
                </a:solidFill>
                <a:effectLst/>
                <a:uLnTx/>
                <a:uFillTx/>
                <a:latin typeface="Comic Sans MS" pitchFamily="66" charset="0"/>
                <a:ea typeface="+mn-ea"/>
                <a:cs typeface="+mn-cs"/>
              </a:rPr>
            </a:br>
            <a:r>
              <a:rPr kumimoji="0" lang="cs-CZ" sz="2800" b="1" i="0" u="none" strike="noStrike" kern="1200" cap="none" spc="0" normalizeH="0" baseline="0" noProof="0" dirty="0">
                <a:ln>
                  <a:noFill/>
                </a:ln>
                <a:solidFill>
                  <a:srgbClr val="FFFFFF"/>
                </a:solidFill>
                <a:effectLst/>
                <a:uLnTx/>
                <a:uFillTx/>
                <a:latin typeface="Comic Sans MS" pitchFamily="66" charset="0"/>
                <a:ea typeface="+mn-ea"/>
                <a:cs typeface="+mn-cs"/>
              </a:rPr>
              <a:t>andělé nade mnou bdí můj Pane,</a:t>
            </a:r>
            <a:br>
              <a:rPr kumimoji="0" lang="cs-CZ" sz="2800" b="1" i="0" u="none" strike="noStrike" kern="1200" cap="none" spc="0" normalizeH="0" baseline="0" noProof="0" dirty="0">
                <a:ln>
                  <a:noFill/>
                </a:ln>
                <a:solidFill>
                  <a:srgbClr val="FFFFFF"/>
                </a:solidFill>
                <a:effectLst/>
                <a:uLnTx/>
                <a:uFillTx/>
                <a:latin typeface="Comic Sans MS" pitchFamily="66" charset="0"/>
                <a:ea typeface="+mn-ea"/>
                <a:cs typeface="+mn-cs"/>
              </a:rPr>
            </a:br>
            <a:r>
              <a:rPr kumimoji="0" lang="cs-CZ" sz="2800" b="1" i="0" u="none" strike="noStrike" kern="1200" cap="none" spc="0" normalizeH="0" baseline="0" noProof="0" dirty="0">
                <a:ln>
                  <a:noFill/>
                </a:ln>
                <a:solidFill>
                  <a:srgbClr val="FFFFFF"/>
                </a:solidFill>
                <a:effectLst/>
                <a:uLnTx/>
                <a:uFillTx/>
                <a:latin typeface="Comic Sans MS" pitchFamily="66" charset="0"/>
                <a:ea typeface="+mn-ea"/>
                <a:cs typeface="+mn-cs"/>
              </a:rPr>
              <a:t>s Tebou jdu a šťastný jsem,</a:t>
            </a:r>
            <a:br>
              <a:rPr kumimoji="0" lang="cs-CZ" sz="2800" b="1" i="0" u="none" strike="noStrike" kern="1200" cap="none" spc="0" normalizeH="0" baseline="0" noProof="0" dirty="0">
                <a:ln>
                  <a:noFill/>
                </a:ln>
                <a:solidFill>
                  <a:srgbClr val="FFFFFF"/>
                </a:solidFill>
                <a:effectLst/>
                <a:uLnTx/>
                <a:uFillTx/>
                <a:latin typeface="Comic Sans MS" pitchFamily="66" charset="0"/>
                <a:ea typeface="+mn-ea"/>
                <a:cs typeface="+mn-cs"/>
              </a:rPr>
            </a:br>
            <a:r>
              <a:rPr kumimoji="0" lang="cs-CZ" sz="2800" b="1" i="0" u="none" strike="noStrike" kern="1200" cap="none" spc="0" normalizeH="0" baseline="0" noProof="0" dirty="0">
                <a:ln>
                  <a:noFill/>
                </a:ln>
                <a:solidFill>
                  <a:srgbClr val="FFFFFF"/>
                </a:solidFill>
                <a:effectLst/>
                <a:uLnTx/>
                <a:uFillTx/>
                <a:latin typeface="Comic Sans MS" pitchFamily="66" charset="0"/>
                <a:ea typeface="+mn-ea"/>
                <a:cs typeface="+mn-cs"/>
              </a:rPr>
              <a:t>andělé nade mnou bdí.</a:t>
            </a:r>
            <a:br>
              <a:rPr kumimoji="0" lang="cs-CZ" sz="2800" b="1" i="0" u="none" strike="noStrike" kern="1200" cap="none" spc="0" normalizeH="0" baseline="0" noProof="0" dirty="0">
                <a:ln>
                  <a:noFill/>
                </a:ln>
                <a:solidFill>
                  <a:srgbClr val="FFFFFF"/>
                </a:solidFill>
                <a:effectLst/>
                <a:uLnTx/>
                <a:uFillTx/>
                <a:latin typeface="Comic Sans MS" pitchFamily="66" charset="0"/>
                <a:ea typeface="+mn-ea"/>
                <a:cs typeface="+mn-cs"/>
              </a:rPr>
            </a:br>
            <a:r>
              <a:rPr kumimoji="0" lang="cs-CZ" sz="600" b="1" i="0" u="none" strike="noStrike" kern="1200" cap="none" spc="0" normalizeH="0" baseline="0" noProof="0" dirty="0">
                <a:ln>
                  <a:noFill/>
                </a:ln>
                <a:solidFill>
                  <a:srgbClr val="CC3300"/>
                </a:solidFill>
                <a:effectLst/>
                <a:uLnTx/>
                <a:uFillTx/>
                <a:latin typeface="Comic Sans MS" pitchFamily="66" charset="0"/>
                <a:ea typeface="+mn-ea"/>
                <a:cs typeface="+mn-cs"/>
              </a:rPr>
              <a:t>.</a:t>
            </a:r>
            <a:endParaRPr kumimoji="0" lang="cs-CZ" sz="2800" b="1" i="0" u="none" strike="noStrike" kern="1200" cap="none" spc="0" normalizeH="0" baseline="0" noProof="0" dirty="0">
              <a:ln>
                <a:noFill/>
              </a:ln>
              <a:solidFill>
                <a:srgbClr val="CC3300"/>
              </a:solidFill>
              <a:effectLst/>
              <a:uLnTx/>
              <a:uFillTx/>
              <a:latin typeface="Comic Sans MS" pitchFamily="66" charset="0"/>
              <a:ea typeface="+mn-ea"/>
              <a:cs typeface="+mn-cs"/>
            </a:endParaRPr>
          </a:p>
          <a:p>
            <a:pPr marL="742950" marR="0" lvl="0" indent="-742950" algn="l" defTabSz="914400" rtl="0" eaLnBrk="1" fontAlgn="base" latinLnBrk="0" hangingPunct="1">
              <a:lnSpc>
                <a:spcPct val="100000"/>
              </a:lnSpc>
              <a:spcBef>
                <a:spcPct val="0"/>
              </a:spcBef>
              <a:spcAft>
                <a:spcPct val="0"/>
              </a:spcAft>
              <a:buClrTx/>
              <a:buSzTx/>
              <a:buFontTx/>
              <a:buAutoNum type="arabicPeriod"/>
              <a:tabLst/>
              <a:defRPr/>
            </a:pPr>
            <a:r>
              <a:rPr kumimoji="0" lang="cs-CZ" sz="2800" b="1" i="0" u="none" strike="noStrike" kern="1200" cap="none" spc="0" normalizeH="0" baseline="0" noProof="0" dirty="0">
                <a:ln>
                  <a:noFill/>
                </a:ln>
                <a:solidFill>
                  <a:srgbClr val="FFFFFF"/>
                </a:solidFill>
                <a:effectLst/>
                <a:uLnTx/>
                <a:uFillTx/>
                <a:latin typeface="Comic Sans MS" pitchFamily="66" charset="0"/>
                <a:ea typeface="+mn-ea"/>
                <a:cs typeface="+mn-cs"/>
              </a:rPr>
              <a:t>Samota mě netíží, andělé nade mnou bdí můj Pane. Nebojím se obtíží, andělé nade mnou bdí.</a:t>
            </a:r>
            <a:br>
              <a:rPr kumimoji="0" lang="cs-CZ" sz="2800" b="1" i="0" u="none" strike="noStrike" kern="1200" cap="none" spc="0" normalizeH="0" baseline="0" noProof="0" dirty="0">
                <a:ln>
                  <a:noFill/>
                </a:ln>
                <a:solidFill>
                  <a:srgbClr val="FFFFFF"/>
                </a:solidFill>
                <a:effectLst/>
                <a:uLnTx/>
                <a:uFillTx/>
                <a:latin typeface="Comic Sans MS" pitchFamily="66" charset="0"/>
                <a:ea typeface="+mn-ea"/>
                <a:cs typeface="+mn-cs"/>
              </a:rPr>
            </a:br>
            <a:r>
              <a:rPr kumimoji="0" lang="cs-CZ" sz="600" b="1" i="0" u="none" strike="noStrike" kern="1200" cap="none" spc="0" normalizeH="0" baseline="0" noProof="0" dirty="0">
                <a:ln>
                  <a:noFill/>
                </a:ln>
                <a:solidFill>
                  <a:srgbClr val="CC3300"/>
                </a:solidFill>
                <a:effectLst/>
                <a:uLnTx/>
                <a:uFillTx/>
                <a:latin typeface="Comic Sans MS" pitchFamily="66" charset="0"/>
                <a:ea typeface="+mn-ea"/>
                <a:cs typeface="+mn-cs"/>
              </a:rPr>
              <a:t>.</a:t>
            </a:r>
            <a:endParaRPr kumimoji="0" lang="cs-CZ" sz="2800" b="1" i="0" u="none" strike="noStrike" kern="1200" cap="none" spc="0" normalizeH="0" baseline="0" noProof="0" dirty="0">
              <a:ln>
                <a:noFill/>
              </a:ln>
              <a:solidFill>
                <a:srgbClr val="CC3300"/>
              </a:solidFill>
              <a:effectLst/>
              <a:uLnTx/>
              <a:uFillTx/>
              <a:latin typeface="Comic Sans MS" pitchFamily="66" charset="0"/>
              <a:ea typeface="+mn-ea"/>
              <a:cs typeface="+mn-cs"/>
            </a:endParaRPr>
          </a:p>
          <a:p>
            <a:pPr marL="742950" marR="0" lvl="0" indent="-742950" algn="l" defTabSz="914400" rtl="0" eaLnBrk="1" fontAlgn="base" latinLnBrk="0" hangingPunct="1">
              <a:lnSpc>
                <a:spcPct val="100000"/>
              </a:lnSpc>
              <a:spcBef>
                <a:spcPct val="0"/>
              </a:spcBef>
              <a:spcAft>
                <a:spcPct val="0"/>
              </a:spcAft>
              <a:buClrTx/>
              <a:buSzTx/>
              <a:buFontTx/>
              <a:buAutoNum type="arabicPeriod"/>
              <a:tabLst/>
              <a:defRPr/>
            </a:pPr>
            <a:r>
              <a:rPr kumimoji="0" lang="cs-CZ" sz="2800" b="1" i="0" u="none" strike="noStrike" kern="1200" cap="none" spc="0" normalizeH="0" baseline="0" noProof="0" dirty="0">
                <a:ln>
                  <a:noFill/>
                </a:ln>
                <a:solidFill>
                  <a:srgbClr val="FFFFFF"/>
                </a:solidFill>
                <a:effectLst/>
                <a:uLnTx/>
                <a:uFillTx/>
                <a:latin typeface="Comic Sans MS" pitchFamily="66" charset="0"/>
                <a:ea typeface="+mn-ea"/>
                <a:cs typeface="+mn-cs"/>
              </a:rPr>
              <a:t>A když je večer a jdu spát, andělé nade mnou bdí můj Pane, nemusím se zlého bát, andělé nade mnou bdí.</a:t>
            </a:r>
            <a:endParaRPr kumimoji="0" lang="cs-CZ" sz="2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extovéPole 1">
            <a:extLst>
              <a:ext uri="{FF2B5EF4-FFF2-40B4-BE49-F238E27FC236}">
                <a16:creationId xmlns:a16="http://schemas.microsoft.com/office/drawing/2014/main" id="{78ED6F68-BDE6-40D2-A374-E4E325EC6EA9}"/>
              </a:ext>
            </a:extLst>
          </p:cNvPr>
          <p:cNvSpPr txBox="1"/>
          <p:nvPr/>
        </p:nvSpPr>
        <p:spPr>
          <a:xfrm>
            <a:off x="2864024" y="1124745"/>
            <a:ext cx="28725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200" b="1" i="0" u="none" strike="noStrike" kern="1200" cap="none" spc="0" normalizeH="0" baseline="0" noProof="0" dirty="0">
                <a:ln>
                  <a:noFill/>
                </a:ln>
                <a:solidFill>
                  <a:srgbClr val="FFFF00"/>
                </a:solidFill>
                <a:effectLst/>
                <a:uLnTx/>
                <a:uFillTx/>
                <a:latin typeface="Arial" pitchFamily="34" charset="0"/>
                <a:ea typeface="+mn-ea"/>
                <a:cs typeface="+mn-cs"/>
              </a:rPr>
              <a:t>E</a:t>
            </a:r>
          </a:p>
        </p:txBody>
      </p:sp>
      <p:sp>
        <p:nvSpPr>
          <p:cNvPr id="4" name="TextovéPole 3">
            <a:extLst>
              <a:ext uri="{FF2B5EF4-FFF2-40B4-BE49-F238E27FC236}">
                <a16:creationId xmlns:a16="http://schemas.microsoft.com/office/drawing/2014/main" id="{D0598B79-BE67-4B3C-AD62-5886E0A7F72B}"/>
              </a:ext>
            </a:extLst>
          </p:cNvPr>
          <p:cNvSpPr txBox="1"/>
          <p:nvPr/>
        </p:nvSpPr>
        <p:spPr>
          <a:xfrm>
            <a:off x="5087888" y="1124744"/>
            <a:ext cx="38023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200" b="1" i="0" u="none" strike="noStrike" kern="1200" cap="none" spc="0" normalizeH="0" baseline="0" noProof="0" dirty="0">
                <a:ln>
                  <a:noFill/>
                </a:ln>
                <a:solidFill>
                  <a:srgbClr val="FFFF00"/>
                </a:solidFill>
                <a:effectLst/>
                <a:uLnTx/>
                <a:uFillTx/>
                <a:latin typeface="Arial" pitchFamily="34" charset="0"/>
                <a:ea typeface="+mn-ea"/>
                <a:cs typeface="+mn-cs"/>
              </a:rPr>
              <a:t>H7</a:t>
            </a:r>
          </a:p>
        </p:txBody>
      </p:sp>
      <p:sp>
        <p:nvSpPr>
          <p:cNvPr id="5" name="TextovéPole 4">
            <a:extLst>
              <a:ext uri="{FF2B5EF4-FFF2-40B4-BE49-F238E27FC236}">
                <a16:creationId xmlns:a16="http://schemas.microsoft.com/office/drawing/2014/main" id="{79BE65B0-4E47-4DF1-A2C1-81D7C0FDF109}"/>
              </a:ext>
            </a:extLst>
          </p:cNvPr>
          <p:cNvSpPr txBox="1"/>
          <p:nvPr/>
        </p:nvSpPr>
        <p:spPr>
          <a:xfrm>
            <a:off x="7389438" y="473005"/>
            <a:ext cx="38023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200" b="1" i="0" u="none" strike="noStrike" kern="1200" cap="none" spc="0" normalizeH="0" baseline="0" noProof="0" dirty="0">
                <a:ln>
                  <a:noFill/>
                </a:ln>
                <a:solidFill>
                  <a:srgbClr val="FFFF00"/>
                </a:solidFill>
                <a:effectLst/>
                <a:uLnTx/>
                <a:uFillTx/>
                <a:latin typeface="Arial" pitchFamily="34" charset="0"/>
                <a:ea typeface="+mn-ea"/>
                <a:cs typeface="+mn-cs"/>
              </a:rPr>
              <a:t>H7</a:t>
            </a:r>
          </a:p>
        </p:txBody>
      </p:sp>
      <p:sp>
        <p:nvSpPr>
          <p:cNvPr id="6" name="TextovéPole 5">
            <a:extLst>
              <a:ext uri="{FF2B5EF4-FFF2-40B4-BE49-F238E27FC236}">
                <a16:creationId xmlns:a16="http://schemas.microsoft.com/office/drawing/2014/main" id="{96A21B01-B296-4A1B-B915-67A4B5E1BC9C}"/>
              </a:ext>
            </a:extLst>
          </p:cNvPr>
          <p:cNvSpPr txBox="1"/>
          <p:nvPr/>
        </p:nvSpPr>
        <p:spPr>
          <a:xfrm>
            <a:off x="2864024" y="557065"/>
            <a:ext cx="28725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200" b="1" i="0" u="none" strike="noStrike" kern="1200" cap="none" spc="0" normalizeH="0" baseline="0" noProof="0" dirty="0">
                <a:ln>
                  <a:noFill/>
                </a:ln>
                <a:solidFill>
                  <a:srgbClr val="FFFF00"/>
                </a:solidFill>
                <a:effectLst/>
                <a:uLnTx/>
                <a:uFillTx/>
                <a:latin typeface="Arial" pitchFamily="34" charset="0"/>
                <a:ea typeface="+mn-ea"/>
                <a:cs typeface="+mn-cs"/>
              </a:rPr>
              <a:t>E</a:t>
            </a:r>
          </a:p>
        </p:txBody>
      </p:sp>
      <p:sp>
        <p:nvSpPr>
          <p:cNvPr id="7" name="TextovéPole 6">
            <a:extLst>
              <a:ext uri="{FF2B5EF4-FFF2-40B4-BE49-F238E27FC236}">
                <a16:creationId xmlns:a16="http://schemas.microsoft.com/office/drawing/2014/main" id="{ECE006C5-0929-4ABE-8C90-617DBC4BC13C}"/>
              </a:ext>
            </a:extLst>
          </p:cNvPr>
          <p:cNvSpPr txBox="1"/>
          <p:nvPr/>
        </p:nvSpPr>
        <p:spPr>
          <a:xfrm>
            <a:off x="4304184" y="557065"/>
            <a:ext cx="295274"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200" b="1" i="0" u="none" strike="noStrike" kern="1200" cap="none" spc="0" normalizeH="0" baseline="0" noProof="0" dirty="0">
                <a:ln>
                  <a:noFill/>
                </a:ln>
                <a:solidFill>
                  <a:srgbClr val="FFFF00"/>
                </a:solidFill>
                <a:effectLst/>
                <a:uLnTx/>
                <a:uFillTx/>
                <a:latin typeface="Arial" pitchFamily="34" charset="0"/>
                <a:ea typeface="+mn-ea"/>
                <a:cs typeface="+mn-cs"/>
              </a:rPr>
              <a:t>A</a:t>
            </a:r>
          </a:p>
        </p:txBody>
      </p:sp>
      <p:sp>
        <p:nvSpPr>
          <p:cNvPr id="8" name="TextovéPole 7">
            <a:extLst>
              <a:ext uri="{FF2B5EF4-FFF2-40B4-BE49-F238E27FC236}">
                <a16:creationId xmlns:a16="http://schemas.microsoft.com/office/drawing/2014/main" id="{80E18C9C-43D1-4689-B149-FCD8A8CFF739}"/>
              </a:ext>
            </a:extLst>
          </p:cNvPr>
          <p:cNvSpPr txBox="1"/>
          <p:nvPr/>
        </p:nvSpPr>
        <p:spPr>
          <a:xfrm>
            <a:off x="6436624" y="1124744"/>
            <a:ext cx="28725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200" b="1" i="0" u="none" strike="noStrike" kern="1200" cap="none" spc="0" normalizeH="0" baseline="0" noProof="0" dirty="0">
                <a:ln>
                  <a:noFill/>
                </a:ln>
                <a:solidFill>
                  <a:srgbClr val="FFFF00"/>
                </a:solidFill>
                <a:effectLst/>
                <a:uLnTx/>
                <a:uFillTx/>
                <a:latin typeface="Arial" pitchFamily="34" charset="0"/>
                <a:ea typeface="+mn-ea"/>
                <a:cs typeface="+mn-cs"/>
              </a:rPr>
              <a:t>E</a:t>
            </a:r>
          </a:p>
        </p:txBody>
      </p:sp>
      <p:sp>
        <p:nvSpPr>
          <p:cNvPr id="9" name="TextovéPole 8">
            <a:extLst>
              <a:ext uri="{FF2B5EF4-FFF2-40B4-BE49-F238E27FC236}">
                <a16:creationId xmlns:a16="http://schemas.microsoft.com/office/drawing/2014/main" id="{C939A515-D2D4-47AB-974B-ABAD645203C4}"/>
              </a:ext>
            </a:extLst>
          </p:cNvPr>
          <p:cNvSpPr txBox="1"/>
          <p:nvPr/>
        </p:nvSpPr>
        <p:spPr>
          <a:xfrm>
            <a:off x="2843572" y="1772817"/>
            <a:ext cx="28725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200" b="1" i="0" u="none" strike="noStrike" kern="1200" cap="none" spc="0" normalizeH="0" baseline="0" noProof="0" dirty="0">
                <a:ln>
                  <a:noFill/>
                </a:ln>
                <a:solidFill>
                  <a:srgbClr val="FFFF00"/>
                </a:solidFill>
                <a:effectLst/>
                <a:uLnTx/>
                <a:uFillTx/>
                <a:latin typeface="Arial" pitchFamily="34" charset="0"/>
                <a:ea typeface="+mn-ea"/>
                <a:cs typeface="+mn-cs"/>
              </a:rPr>
              <a:t>E</a:t>
            </a:r>
          </a:p>
        </p:txBody>
      </p:sp>
      <p:sp>
        <p:nvSpPr>
          <p:cNvPr id="10" name="TextovéPole 9">
            <a:extLst>
              <a:ext uri="{FF2B5EF4-FFF2-40B4-BE49-F238E27FC236}">
                <a16:creationId xmlns:a16="http://schemas.microsoft.com/office/drawing/2014/main" id="{C147AC72-3551-43CE-A724-AD5C438DB78D}"/>
              </a:ext>
            </a:extLst>
          </p:cNvPr>
          <p:cNvSpPr txBox="1"/>
          <p:nvPr/>
        </p:nvSpPr>
        <p:spPr>
          <a:xfrm>
            <a:off x="2495600" y="2348881"/>
            <a:ext cx="295274"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200" b="1" i="0" u="none" strike="noStrike" kern="1200" cap="none" spc="0" normalizeH="0" baseline="0" noProof="0" dirty="0">
                <a:ln>
                  <a:noFill/>
                </a:ln>
                <a:solidFill>
                  <a:srgbClr val="FFFF00"/>
                </a:solidFill>
                <a:effectLst/>
                <a:uLnTx/>
                <a:uFillTx/>
                <a:latin typeface="Arial" pitchFamily="34" charset="0"/>
                <a:ea typeface="+mn-ea"/>
                <a:cs typeface="+mn-cs"/>
              </a:rPr>
              <a:t>A</a:t>
            </a:r>
          </a:p>
        </p:txBody>
      </p:sp>
      <p:sp>
        <p:nvSpPr>
          <p:cNvPr id="11" name="TextovéPole 10">
            <a:extLst>
              <a:ext uri="{FF2B5EF4-FFF2-40B4-BE49-F238E27FC236}">
                <a16:creationId xmlns:a16="http://schemas.microsoft.com/office/drawing/2014/main" id="{8E644B6E-49C4-419C-8655-505F5227E73A}"/>
              </a:ext>
            </a:extLst>
          </p:cNvPr>
          <p:cNvSpPr txBox="1"/>
          <p:nvPr/>
        </p:nvSpPr>
        <p:spPr>
          <a:xfrm>
            <a:off x="7094164" y="2367072"/>
            <a:ext cx="38023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200" b="1" i="0" u="none" strike="noStrike" kern="1200" cap="none" spc="0" normalizeH="0" baseline="0" noProof="0" dirty="0">
                <a:ln>
                  <a:noFill/>
                </a:ln>
                <a:solidFill>
                  <a:srgbClr val="FFFF00"/>
                </a:solidFill>
                <a:effectLst/>
                <a:uLnTx/>
                <a:uFillTx/>
                <a:latin typeface="Arial" pitchFamily="34" charset="0"/>
                <a:ea typeface="+mn-ea"/>
                <a:cs typeface="+mn-cs"/>
              </a:rPr>
              <a:t>H7</a:t>
            </a:r>
          </a:p>
        </p:txBody>
      </p:sp>
      <p:sp>
        <p:nvSpPr>
          <p:cNvPr id="12" name="TextovéPole 11">
            <a:extLst>
              <a:ext uri="{FF2B5EF4-FFF2-40B4-BE49-F238E27FC236}">
                <a16:creationId xmlns:a16="http://schemas.microsoft.com/office/drawing/2014/main" id="{380EFC83-9706-4436-A13D-76B88DAB196B}"/>
              </a:ext>
            </a:extLst>
          </p:cNvPr>
          <p:cNvSpPr txBox="1"/>
          <p:nvPr/>
        </p:nvSpPr>
        <p:spPr>
          <a:xfrm>
            <a:off x="5952371" y="1844825"/>
            <a:ext cx="37221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200" b="1" i="0" u="none" strike="noStrike" kern="1200" cap="none" spc="0" normalizeH="0" baseline="0" noProof="0" dirty="0">
                <a:ln>
                  <a:noFill/>
                </a:ln>
                <a:solidFill>
                  <a:srgbClr val="FFFF00"/>
                </a:solidFill>
                <a:effectLst/>
                <a:uLnTx/>
                <a:uFillTx/>
                <a:latin typeface="Arial" pitchFamily="34" charset="0"/>
                <a:ea typeface="+mn-ea"/>
                <a:cs typeface="+mn-cs"/>
              </a:rPr>
              <a:t>E7</a:t>
            </a:r>
          </a:p>
        </p:txBody>
      </p:sp>
      <p:sp>
        <p:nvSpPr>
          <p:cNvPr id="13" name="TextovéPole 12">
            <a:extLst>
              <a:ext uri="{FF2B5EF4-FFF2-40B4-BE49-F238E27FC236}">
                <a16:creationId xmlns:a16="http://schemas.microsoft.com/office/drawing/2014/main" id="{FAA70838-A83A-40C5-B8DF-C01A24D095C5}"/>
              </a:ext>
            </a:extLst>
          </p:cNvPr>
          <p:cNvSpPr txBox="1"/>
          <p:nvPr/>
        </p:nvSpPr>
        <p:spPr>
          <a:xfrm>
            <a:off x="2208342" y="2780929"/>
            <a:ext cx="28725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200" b="1" i="0" u="none" strike="noStrike" kern="1200" cap="none" spc="0" normalizeH="0" baseline="0" noProof="0" dirty="0">
                <a:ln>
                  <a:noFill/>
                </a:ln>
                <a:solidFill>
                  <a:srgbClr val="FFFF00"/>
                </a:solidFill>
                <a:effectLst/>
                <a:uLnTx/>
                <a:uFillTx/>
                <a:latin typeface="Arial" pitchFamily="34" charset="0"/>
                <a:ea typeface="+mn-ea"/>
                <a:cs typeface="+mn-cs"/>
              </a:rPr>
              <a:t>E</a:t>
            </a:r>
          </a:p>
        </p:txBody>
      </p:sp>
      <p:sp>
        <p:nvSpPr>
          <p:cNvPr id="14" name="TextovéPole 13">
            <a:extLst>
              <a:ext uri="{FF2B5EF4-FFF2-40B4-BE49-F238E27FC236}">
                <a16:creationId xmlns:a16="http://schemas.microsoft.com/office/drawing/2014/main" id="{93D2C6A2-18E3-4587-9908-1401B4C905B2}"/>
              </a:ext>
            </a:extLst>
          </p:cNvPr>
          <p:cNvSpPr txBox="1"/>
          <p:nvPr/>
        </p:nvSpPr>
        <p:spPr>
          <a:xfrm>
            <a:off x="3575720" y="3212977"/>
            <a:ext cx="38023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200" b="1" i="0" u="none" strike="noStrike" kern="1200" cap="none" spc="0" normalizeH="0" baseline="0" noProof="0" dirty="0">
                <a:ln>
                  <a:noFill/>
                </a:ln>
                <a:solidFill>
                  <a:srgbClr val="FFFF00"/>
                </a:solidFill>
                <a:effectLst/>
                <a:uLnTx/>
                <a:uFillTx/>
                <a:latin typeface="Arial" pitchFamily="34" charset="0"/>
                <a:ea typeface="+mn-ea"/>
                <a:cs typeface="+mn-cs"/>
              </a:rPr>
              <a:t>H7</a:t>
            </a:r>
          </a:p>
        </p:txBody>
      </p:sp>
      <p:sp>
        <p:nvSpPr>
          <p:cNvPr id="15" name="TextovéPole 14">
            <a:extLst>
              <a:ext uri="{FF2B5EF4-FFF2-40B4-BE49-F238E27FC236}">
                <a16:creationId xmlns:a16="http://schemas.microsoft.com/office/drawing/2014/main" id="{514D1F77-6832-4A30-92CF-15980E529435}"/>
              </a:ext>
            </a:extLst>
          </p:cNvPr>
          <p:cNvSpPr txBox="1"/>
          <p:nvPr/>
        </p:nvSpPr>
        <p:spPr>
          <a:xfrm>
            <a:off x="5591944" y="3212977"/>
            <a:ext cx="28725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200" b="1" i="0" u="none" strike="noStrike" kern="1200" cap="none" spc="0" normalizeH="0" baseline="0" noProof="0" dirty="0">
                <a:ln>
                  <a:noFill/>
                </a:ln>
                <a:solidFill>
                  <a:srgbClr val="FFFF00"/>
                </a:solidFill>
                <a:effectLst/>
                <a:uLnTx/>
                <a:uFillTx/>
                <a:latin typeface="Arial" pitchFamily="34" charset="0"/>
                <a:ea typeface="+mn-ea"/>
                <a:cs typeface="+mn-cs"/>
              </a:rPr>
              <a:t>E</a:t>
            </a:r>
          </a:p>
        </p:txBody>
      </p:sp>
    </p:spTree>
    <p:extLst>
      <p:ext uri="{BB962C8B-B14F-4D97-AF65-F5344CB8AC3E}">
        <p14:creationId xmlns:p14="http://schemas.microsoft.com/office/powerpoint/2010/main" val="14872794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137003069"/>
          <p:cNvPicPr>
            <a:picLocks noChangeAspect="1" noChangeArrowheads="1"/>
          </p:cNvPicPr>
          <p:nvPr/>
        </p:nvPicPr>
        <p:blipFill>
          <a:blip r:embed="rId2" cstate="print"/>
          <a:srcRect/>
          <a:stretch>
            <a:fillRect/>
          </a:stretch>
        </p:blipFill>
        <p:spPr bwMode="auto">
          <a:xfrm>
            <a:off x="3048000" y="0"/>
            <a:ext cx="9144000" cy="6838950"/>
          </a:xfrm>
          <a:prstGeom prst="rect">
            <a:avLst/>
          </a:prstGeom>
          <a:noFill/>
          <a:ln w="9525">
            <a:noFill/>
            <a:miter lim="800000"/>
            <a:headEnd/>
            <a:tailEnd/>
          </a:ln>
        </p:spPr>
      </p:pic>
      <p:sp>
        <p:nvSpPr>
          <p:cNvPr id="38915" name="Rectangle 3"/>
          <p:cNvSpPr>
            <a:spLocks noChangeArrowheads="1"/>
          </p:cNvSpPr>
          <p:nvPr/>
        </p:nvSpPr>
        <p:spPr bwMode="auto">
          <a:xfrm>
            <a:off x="245533" y="136715"/>
            <a:ext cx="10422467" cy="6494085"/>
          </a:xfrm>
          <a:prstGeom prst="rect">
            <a:avLst/>
          </a:prstGeom>
          <a:noFill/>
          <a:ln w="9525">
            <a:noFill/>
            <a:miter lim="800000"/>
            <a:headEnd/>
            <a:tailEnd/>
          </a:ln>
          <a:effectLst>
            <a:outerShdw dist="35921" dir="2700000" algn="ctr" rotWithShape="0">
              <a:schemeClr val="tx1"/>
            </a:outerShdw>
          </a:effectLst>
        </p:spPr>
        <p:txBody>
          <a:bodyPr wrap="square" anchor="ctr">
            <a:spAutoFit/>
          </a:bodyPr>
          <a:lstStyle/>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cs-CZ" sz="3200" b="1" i="0" u="sng" strike="noStrike" kern="1200" cap="none" spc="0" normalizeH="0" baseline="0" noProof="0" dirty="0">
                <a:ln>
                  <a:noFill/>
                </a:ln>
                <a:solidFill>
                  <a:srgbClr val="FFFF00"/>
                </a:solidFill>
                <a:effectLst/>
                <a:uLnTx/>
                <a:uFillTx/>
                <a:latin typeface="Comic Sans MS" pitchFamily="66" charset="0"/>
                <a:ea typeface="+mn-ea"/>
                <a:cs typeface="Arial"/>
              </a:rPr>
              <a:t>Kdo na kolenou kleká</a:t>
            </a:r>
          </a:p>
          <a:p>
            <a:pPr marL="0" marR="0" lvl="0" indent="457200" algn="l" defTabSz="914400" rtl="0" eaLnBrk="1" fontAlgn="base" latinLnBrk="0" hangingPunct="1">
              <a:lnSpc>
                <a:spcPct val="100000"/>
              </a:lnSpc>
              <a:spcBef>
                <a:spcPct val="0"/>
              </a:spcBef>
              <a:spcAft>
                <a:spcPct val="0"/>
              </a:spcAft>
              <a:buClrTx/>
              <a:buSzTx/>
              <a:buFontTx/>
              <a:buNone/>
              <a:tabLst/>
              <a:defRPr/>
            </a:pPr>
            <a:endParaRPr kumimoji="0" lang="cs-CZ" sz="3200" b="0" i="0" u="none" strike="noStrike" kern="1200" cap="none" spc="0" normalizeH="0" baseline="0" noProof="0" dirty="0">
              <a:ln>
                <a:noFill/>
              </a:ln>
              <a:solidFill>
                <a:srgbClr val="FFFF00"/>
              </a:solidFill>
              <a:effectLst/>
              <a:uLnTx/>
              <a:uFillTx/>
              <a:latin typeface="Comic Sans MS" pitchFamily="66" charset="0"/>
              <a:ea typeface="+mn-ea"/>
              <a:cs typeface="Arial"/>
            </a:endParaRPr>
          </a:p>
          <a:p>
            <a:pPr marL="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cs-CZ" sz="3200" b="0" i="0" u="none" strike="noStrike" kern="1200" cap="none" spc="0" normalizeH="0" baseline="0" noProof="0" dirty="0">
                <a:ln>
                  <a:noFill/>
                </a:ln>
                <a:solidFill>
                  <a:srgbClr val="FFFFFF"/>
                </a:solidFill>
                <a:effectLst/>
                <a:uLnTx/>
                <a:uFillTx/>
                <a:latin typeface="Comic Sans MS" pitchFamily="66" charset="0"/>
                <a:ea typeface="+mn-ea"/>
                <a:cs typeface="Arial"/>
              </a:rPr>
              <a:t> Kdo na kolenou kleká, vídá dál, </a:t>
            </a:r>
            <a:br>
              <a:rPr kumimoji="0" lang="cs-CZ" sz="3200" b="0" i="0" u="none" strike="noStrike" kern="1200" cap="none" spc="0" normalizeH="0" baseline="0" noProof="0" dirty="0">
                <a:ln>
                  <a:noFill/>
                </a:ln>
                <a:solidFill>
                  <a:srgbClr val="FFFFFF"/>
                </a:solidFill>
                <a:effectLst/>
                <a:uLnTx/>
                <a:uFillTx/>
                <a:latin typeface="Comic Sans MS" pitchFamily="66" charset="0"/>
                <a:ea typeface="+mn-ea"/>
                <a:cs typeface="Arial"/>
              </a:rPr>
            </a:br>
            <a:r>
              <a:rPr kumimoji="0" lang="cs-CZ" sz="3200" b="0" i="0" u="none" strike="noStrike" kern="1200" cap="none" spc="0" normalizeH="0" baseline="0" noProof="0" dirty="0">
                <a:ln>
                  <a:noFill/>
                </a:ln>
                <a:solidFill>
                  <a:srgbClr val="FFFFFF"/>
                </a:solidFill>
                <a:effectLst/>
                <a:uLnTx/>
                <a:uFillTx/>
                <a:latin typeface="Comic Sans MS" pitchFamily="66" charset="0"/>
                <a:ea typeface="+mn-ea"/>
                <a:cs typeface="Arial"/>
              </a:rPr>
              <a:t>   kdo na kolenou kleká, vídá dál.</a:t>
            </a:r>
          </a:p>
          <a:p>
            <a:pPr marL="0" marR="0" lvl="0" indent="457200" algn="l" defTabSz="914400" rtl="0" eaLnBrk="1" fontAlgn="base" latinLnBrk="0" hangingPunct="1">
              <a:lnSpc>
                <a:spcPct val="100000"/>
              </a:lnSpc>
              <a:spcBef>
                <a:spcPct val="0"/>
              </a:spcBef>
              <a:spcAft>
                <a:spcPct val="0"/>
              </a:spcAft>
              <a:buClrTx/>
              <a:buSzTx/>
              <a:buFontTx/>
              <a:buNone/>
              <a:tabLst/>
              <a:defRPr/>
            </a:pPr>
            <a:endParaRPr kumimoji="0" lang="cs-CZ" sz="3200" b="0" i="0" u="none" strike="noStrike" kern="1200" cap="none" spc="0" normalizeH="0" baseline="0" noProof="0" dirty="0">
              <a:ln>
                <a:noFill/>
              </a:ln>
              <a:solidFill>
                <a:srgbClr val="FFFF00"/>
              </a:solidFill>
              <a:effectLst/>
              <a:uLnTx/>
              <a:uFillTx/>
              <a:latin typeface="Comic Sans MS" pitchFamily="66" charset="0"/>
              <a:ea typeface="+mn-ea"/>
              <a:cs typeface="Arial"/>
            </a:endParaRPr>
          </a:p>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cs-CZ" sz="3200" b="0" i="0" u="none" strike="noStrike" kern="1200" cap="none" spc="0" normalizeH="0" baseline="0" noProof="0" dirty="0" err="1">
                <a:ln>
                  <a:noFill/>
                </a:ln>
                <a:solidFill>
                  <a:srgbClr val="FFFF00"/>
                </a:solidFill>
                <a:effectLst/>
                <a:uLnTx/>
                <a:uFillTx/>
                <a:latin typeface="Comic Sans MS" pitchFamily="66" charset="0"/>
                <a:ea typeface="+mn-ea"/>
                <a:cs typeface="Arial"/>
              </a:rPr>
              <a:t>Ref</a:t>
            </a:r>
            <a:r>
              <a:rPr kumimoji="0" lang="cs-CZ" sz="3200" b="0" i="0" u="none" strike="noStrike" kern="1200" cap="none" spc="0" normalizeH="0" baseline="0" noProof="0" dirty="0">
                <a:ln>
                  <a:noFill/>
                </a:ln>
                <a:solidFill>
                  <a:srgbClr val="FFFF00"/>
                </a:solidFill>
                <a:effectLst/>
                <a:uLnTx/>
                <a:uFillTx/>
                <a:latin typeface="Comic Sans MS" pitchFamily="66" charset="0"/>
                <a:ea typeface="+mn-ea"/>
                <a:cs typeface="Arial"/>
              </a:rPr>
              <a:t>. Život svůj prý kdo ztratí, jen ten ho   </a:t>
            </a:r>
            <a:br>
              <a:rPr kumimoji="0" lang="cs-CZ" sz="3200" b="0" i="0" u="none" strike="noStrike" kern="1200" cap="none" spc="0" normalizeH="0" baseline="0" noProof="0" dirty="0">
                <a:ln>
                  <a:noFill/>
                </a:ln>
                <a:solidFill>
                  <a:srgbClr val="FFFF00"/>
                </a:solidFill>
                <a:effectLst/>
                <a:uLnTx/>
                <a:uFillTx/>
                <a:latin typeface="Comic Sans MS" pitchFamily="66" charset="0"/>
                <a:ea typeface="+mn-ea"/>
                <a:cs typeface="Arial"/>
              </a:rPr>
            </a:br>
            <a:r>
              <a:rPr kumimoji="0" lang="cs-CZ" sz="3200" b="0" i="0" u="none" strike="noStrike" kern="1200" cap="none" spc="0" normalizeH="0" baseline="0" noProof="0" dirty="0">
                <a:ln>
                  <a:noFill/>
                </a:ln>
                <a:solidFill>
                  <a:srgbClr val="FFFF00"/>
                </a:solidFill>
                <a:effectLst/>
                <a:uLnTx/>
                <a:uFillTx/>
                <a:latin typeface="Comic Sans MS" pitchFamily="66" charset="0"/>
                <a:ea typeface="+mn-ea"/>
                <a:cs typeface="Arial"/>
              </a:rPr>
              <a:t>        zachrání, dlouhé, těžké je chápání.</a:t>
            </a:r>
          </a:p>
          <a:p>
            <a:pPr marL="0" marR="0" lvl="0" indent="457200" algn="l" defTabSz="914400" rtl="0" eaLnBrk="1" fontAlgn="base" latinLnBrk="0" hangingPunct="1">
              <a:lnSpc>
                <a:spcPct val="100000"/>
              </a:lnSpc>
              <a:spcBef>
                <a:spcPct val="0"/>
              </a:spcBef>
              <a:spcAft>
                <a:spcPct val="0"/>
              </a:spcAft>
              <a:buClrTx/>
              <a:buSzTx/>
              <a:buFontTx/>
              <a:buNone/>
              <a:tabLst/>
              <a:defRPr/>
            </a:pPr>
            <a:endParaRPr kumimoji="0" lang="cs-CZ" sz="3200" b="0" i="0" u="none" strike="noStrike" kern="1200" cap="none" spc="0" normalizeH="0" baseline="0" noProof="0" dirty="0">
              <a:ln>
                <a:noFill/>
              </a:ln>
              <a:solidFill>
                <a:srgbClr val="FFFFFF"/>
              </a:solidFill>
              <a:effectLst/>
              <a:uLnTx/>
              <a:uFillTx/>
              <a:latin typeface="Comic Sans MS" pitchFamily="66" charset="0"/>
              <a:ea typeface="+mn-ea"/>
              <a:cs typeface="Arial"/>
            </a:endParaRPr>
          </a:p>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cs-CZ" sz="3200" b="0" i="0" u="none" strike="noStrike" kern="1200" cap="none" spc="0" normalizeH="0" baseline="0" noProof="0" dirty="0">
                <a:ln>
                  <a:noFill/>
                </a:ln>
                <a:solidFill>
                  <a:srgbClr val="FFFFFF"/>
                </a:solidFill>
                <a:effectLst/>
                <a:uLnTx/>
                <a:uFillTx/>
                <a:latin typeface="Comic Sans MS" pitchFamily="66" charset="0"/>
                <a:ea typeface="+mn-ea"/>
                <a:cs typeface="Arial"/>
              </a:rPr>
              <a:t>2. Kdo nedělá moc řečí poví víc, </a:t>
            </a:r>
            <a:br>
              <a:rPr kumimoji="0" lang="cs-CZ" sz="3200" b="0" i="0" u="none" strike="noStrike" kern="1200" cap="none" spc="0" normalizeH="0" baseline="0" noProof="0" dirty="0">
                <a:ln>
                  <a:noFill/>
                </a:ln>
                <a:solidFill>
                  <a:srgbClr val="FFFFFF"/>
                </a:solidFill>
                <a:effectLst/>
                <a:uLnTx/>
                <a:uFillTx/>
                <a:latin typeface="Comic Sans MS" pitchFamily="66" charset="0"/>
                <a:ea typeface="+mn-ea"/>
                <a:cs typeface="Arial"/>
              </a:rPr>
            </a:br>
            <a:r>
              <a:rPr kumimoji="0" lang="cs-CZ" sz="3200" b="0" i="0" u="none" strike="noStrike" kern="1200" cap="none" spc="0" normalizeH="0" baseline="0" noProof="0" dirty="0">
                <a:ln>
                  <a:noFill/>
                </a:ln>
                <a:solidFill>
                  <a:srgbClr val="FFFFFF"/>
                </a:solidFill>
                <a:effectLst/>
                <a:uLnTx/>
                <a:uFillTx/>
                <a:latin typeface="Comic Sans MS" pitchFamily="66" charset="0"/>
                <a:ea typeface="+mn-ea"/>
                <a:cs typeface="Arial"/>
              </a:rPr>
              <a:t>    kdo nedělá moc řečí poví víc.</a:t>
            </a:r>
          </a:p>
          <a:p>
            <a:pPr marL="0" marR="0" lvl="0" indent="457200" algn="l" defTabSz="914400" rtl="0" eaLnBrk="1" fontAlgn="base" latinLnBrk="0" hangingPunct="1">
              <a:lnSpc>
                <a:spcPct val="100000"/>
              </a:lnSpc>
              <a:spcBef>
                <a:spcPct val="0"/>
              </a:spcBef>
              <a:spcAft>
                <a:spcPct val="0"/>
              </a:spcAft>
              <a:buClrTx/>
              <a:buSzTx/>
              <a:buFontTx/>
              <a:buNone/>
              <a:tabLst/>
              <a:defRPr/>
            </a:pPr>
            <a:endParaRPr kumimoji="0" lang="cs-CZ" sz="3200" b="0" i="0" u="none" strike="noStrike" kern="1200" cap="none" spc="0" normalizeH="0" baseline="0" noProof="0" dirty="0">
              <a:ln>
                <a:noFill/>
              </a:ln>
              <a:solidFill>
                <a:srgbClr val="FFFFFF"/>
              </a:solidFill>
              <a:effectLst/>
              <a:uLnTx/>
              <a:uFillTx/>
              <a:latin typeface="Comic Sans MS" pitchFamily="66" charset="0"/>
              <a:ea typeface="+mn-ea"/>
              <a:cs typeface="Arial"/>
            </a:endParaRPr>
          </a:p>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cs-CZ" sz="3200" b="0" i="0" u="none" strike="noStrike" kern="1200" cap="none" spc="0" normalizeH="0" baseline="0" noProof="0" dirty="0">
                <a:ln>
                  <a:noFill/>
                </a:ln>
                <a:solidFill>
                  <a:srgbClr val="FFFFFF"/>
                </a:solidFill>
                <a:effectLst/>
                <a:uLnTx/>
                <a:uFillTx/>
                <a:latin typeface="Comic Sans MS" pitchFamily="66" charset="0"/>
                <a:ea typeface="+mn-ea"/>
                <a:cs typeface="Arial"/>
              </a:rPr>
              <a:t>3. Kdo dává zpět nežádá má dost sám. </a:t>
            </a:r>
            <a:br>
              <a:rPr kumimoji="0" lang="cs-CZ" sz="3200" b="0" i="0" u="none" strike="noStrike" kern="1200" cap="none" spc="0" normalizeH="0" baseline="0" noProof="0" dirty="0">
                <a:ln>
                  <a:noFill/>
                </a:ln>
                <a:solidFill>
                  <a:srgbClr val="FFFFFF"/>
                </a:solidFill>
                <a:effectLst/>
                <a:uLnTx/>
                <a:uFillTx/>
                <a:latin typeface="Comic Sans MS" pitchFamily="66" charset="0"/>
                <a:ea typeface="+mn-ea"/>
                <a:cs typeface="Arial"/>
              </a:rPr>
            </a:br>
            <a:r>
              <a:rPr kumimoji="0" lang="cs-CZ" sz="3200" b="0" i="0" u="none" strike="noStrike" kern="1200" cap="none" spc="0" normalizeH="0" baseline="0" noProof="0" dirty="0">
                <a:ln>
                  <a:noFill/>
                </a:ln>
                <a:solidFill>
                  <a:srgbClr val="FFFFFF"/>
                </a:solidFill>
                <a:effectLst/>
                <a:uLnTx/>
                <a:uFillTx/>
                <a:latin typeface="Comic Sans MS" pitchFamily="66" charset="0"/>
                <a:ea typeface="+mn-ea"/>
                <a:cs typeface="Arial"/>
              </a:rPr>
              <a:t>    Kdo dává zpět nežádá má dost sám. </a:t>
            </a:r>
          </a:p>
        </p:txBody>
      </p:sp>
      <p:sp>
        <p:nvSpPr>
          <p:cNvPr id="2" name="TextovéPole 1">
            <a:extLst>
              <a:ext uri="{FF2B5EF4-FFF2-40B4-BE49-F238E27FC236}">
                <a16:creationId xmlns:a16="http://schemas.microsoft.com/office/drawing/2014/main" id="{95D83A82-DCB9-D2D6-A824-237D4A0EC7DA}"/>
              </a:ext>
            </a:extLst>
          </p:cNvPr>
          <p:cNvSpPr txBox="1"/>
          <p:nvPr/>
        </p:nvSpPr>
        <p:spPr>
          <a:xfrm>
            <a:off x="5694134" y="309034"/>
            <a:ext cx="5735866" cy="461665"/>
          </a:xfrm>
          <a:prstGeom prst="rect">
            <a:avLst/>
          </a:prstGeom>
          <a:noFill/>
        </p:spPr>
        <p:txBody>
          <a:bodyPr wrap="none" rtlCol="0">
            <a:spAutoFit/>
          </a:bodyPr>
          <a:lstStyle/>
          <a:p>
            <a:r>
              <a:rPr lang="cs-CZ" sz="2400" dirty="0" err="1"/>
              <a:t>E,H7,e,D,G,H7,e,a,e,a,e,C,e,a,e,H7,e,A,E</a:t>
            </a:r>
            <a:endParaRPr lang="es-CO" sz="2400" dirty="0"/>
          </a:p>
        </p:txBody>
      </p:sp>
    </p:spTree>
    <p:extLst>
      <p:ext uri="{BB962C8B-B14F-4D97-AF65-F5344CB8AC3E}">
        <p14:creationId xmlns:p14="http://schemas.microsoft.com/office/powerpoint/2010/main" val="1228671833"/>
      </p:ext>
    </p:extLst>
  </p:cSld>
  <p:clrMapOvr>
    <a:masterClrMapping/>
  </p:clrMapOvr>
  <mc:AlternateContent xmlns:mc="http://schemas.openxmlformats.org/markup-compatibility/2006" xmlns:p14="http://schemas.microsoft.com/office/powerpoint/2010/main">
    <mc:Choice Requires="p14">
      <p:transition p14:dur="10">
        <p:zoom/>
        <p:sndAc>
          <p:endSnd/>
        </p:sndAc>
      </p:transition>
    </mc:Choice>
    <mc:Fallback xmlns="">
      <p:transition>
        <p:zoom/>
        <p:sndAc>
          <p:endSnd/>
        </p:sndAc>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ChangeArrowheads="1"/>
          </p:cNvSpPr>
          <p:nvPr/>
        </p:nvSpPr>
        <p:spPr bwMode="auto">
          <a:xfrm>
            <a:off x="192087" y="188913"/>
            <a:ext cx="8512176" cy="5638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578963"/>
              </a:buClr>
              <a:buSzTx/>
              <a:buFontTx/>
              <a:buNone/>
              <a:tabLst/>
              <a:defRPr/>
            </a:pP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Ježíš</a:t>
            </a: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nejkrásnější</a:t>
            </a: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 ze </a:t>
            </a: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všech</a:t>
            </a: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jmen</a:t>
            </a:r>
            <a:endPar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578963"/>
              </a:buClr>
              <a:buSzTx/>
              <a:buFontTx/>
              <a:buNone/>
              <a:tabLst/>
              <a:defRPr/>
            </a:pP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Ježíš</a:t>
            </a: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slyší</a:t>
            </a: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hlas</a:t>
            </a: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můj</a:t>
            </a: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každý</a:t>
            </a: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 den</a:t>
            </a:r>
          </a:p>
          <a:p>
            <a:pPr marL="342900" marR="0" lvl="0" indent="-342900" algn="ctr" defTabSz="914400" rtl="0" eaLnBrk="1" fontAlgn="base" latinLnBrk="0" hangingPunct="1">
              <a:lnSpc>
                <a:spcPct val="100000"/>
              </a:lnSpc>
              <a:spcBef>
                <a:spcPct val="20000"/>
              </a:spcBef>
              <a:spcAft>
                <a:spcPct val="0"/>
              </a:spcAft>
              <a:buClr>
                <a:srgbClr val="578963"/>
              </a:buClr>
              <a:buSzTx/>
              <a:buFontTx/>
              <a:buNone/>
              <a:tabLst/>
              <a:defRPr/>
            </a:pP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ó, </a:t>
            </a: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Ježíš</a:t>
            </a: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mě</a:t>
            </a: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 v </a:t>
            </a: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mém</a:t>
            </a: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pádu</a:t>
            </a: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pozvedá</a:t>
            </a:r>
            <a:endPar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578963"/>
              </a:buClr>
              <a:buSzTx/>
              <a:buFontTx/>
              <a:buNone/>
              <a:tabLst/>
              <a:defRPr/>
            </a:pP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ó, </a:t>
            </a: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Ježíš</a:t>
            </a: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krásné</a:t>
            </a: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jméno</a:t>
            </a: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66FF99"/>
                </a:solidFill>
                <a:effectLst>
                  <a:outerShdw blurRad="38100" dist="38100" dir="2700000" algn="tl">
                    <a:srgbClr val="000000"/>
                  </a:outerShdw>
                </a:effectLst>
                <a:uLnTx/>
                <a:uFillTx/>
                <a:latin typeface="Arial" pitchFamily="34" charset="0"/>
                <a:ea typeface="+mn-ea"/>
                <a:cs typeface="+mn-cs"/>
              </a:rPr>
              <a:t>má</a:t>
            </a:r>
            <a:r>
              <a:rPr kumimoji="1" lang="en-US"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rPr>
              <a:t>.</a:t>
            </a:r>
            <a:endParaRPr kumimoji="1" lang="cs-CZ" sz="28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578963"/>
              </a:buClr>
              <a:buSzTx/>
              <a:buFontTx/>
              <a:buNone/>
              <a:tabLst/>
              <a:defRPr/>
            </a:pPr>
            <a:endParaRPr kumimoji="1" lang="en-US" sz="900" b="0" i="1" u="none" strike="noStrike" kern="1200" cap="none" spc="0" normalizeH="0" baseline="0" noProof="0" dirty="0">
              <a:ln>
                <a:noFill/>
              </a:ln>
              <a:solidFill>
                <a:srgbClr val="66FF99"/>
              </a:solidFill>
              <a:effectLst>
                <a:outerShdw blurRad="38100" dist="38100" dir="2700000" algn="tl">
                  <a:srgbClr val="000000"/>
                </a:outerShdw>
              </a:effectLst>
              <a:uLnTx/>
              <a:uFillTx/>
              <a:latin typeface="Arial"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578963"/>
              </a:buClr>
              <a:buSzTx/>
              <a:buFontTx/>
              <a:buNone/>
              <a:tabLst/>
              <a:defRPr/>
            </a:pPr>
            <a:endParaRPr kumimoji="1" lang="en-US" sz="300" b="0" i="1" u="none" strike="noStrike" kern="1200" cap="none" spc="0" normalizeH="0" baseline="0" noProof="0" dirty="0">
              <a:ln>
                <a:noFill/>
              </a:ln>
              <a:solidFill>
                <a:srgbClr val="A9BDA9"/>
              </a:solidFill>
              <a:effectLst>
                <a:outerShdw blurRad="38100" dist="38100" dir="2700000" algn="tl">
                  <a:srgbClr val="000000"/>
                </a:outerShdw>
              </a:effectLst>
              <a:uLnTx/>
              <a:uFillTx/>
              <a:latin typeface="Arial"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578963"/>
              </a:buClr>
              <a:buSzTx/>
              <a:buFontTx/>
              <a:buNone/>
              <a:tabLst/>
              <a:defRPr/>
            </a:pP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Ježíš</a:t>
            </a:r>
            <a:r>
              <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chválu</a:t>
            </a:r>
            <a:r>
              <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vzdává</a:t>
            </a:r>
            <a:r>
              <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srdce</a:t>
            </a:r>
            <a:r>
              <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mé</a:t>
            </a:r>
            <a:endPar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578963"/>
              </a:buClr>
              <a:buSzTx/>
              <a:buFontTx/>
              <a:buNone/>
              <a:tabLst/>
              <a:defRPr/>
            </a:pP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Ježíš</a:t>
            </a:r>
            <a:r>
              <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stále</a:t>
            </a:r>
            <a:r>
              <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stejný</a:t>
            </a:r>
            <a:r>
              <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včera</a:t>
            </a:r>
            <a:r>
              <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dnes</a:t>
            </a:r>
            <a:endPar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578963"/>
              </a:buClr>
              <a:buSzTx/>
              <a:buFontTx/>
              <a:buNone/>
              <a:tabLst/>
              <a:defRPr/>
            </a:pPr>
            <a:r>
              <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rPr>
              <a:t>ó, </a:t>
            </a: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Ježís</a:t>
            </a:r>
            <a:r>
              <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zemřel</a:t>
            </a:r>
            <a:r>
              <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též</a:t>
            </a:r>
            <a:r>
              <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rPr>
              <a:t> za </a:t>
            </a: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hříchy</a:t>
            </a:r>
            <a:r>
              <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mé</a:t>
            </a:r>
            <a:endPar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578963"/>
              </a:buClr>
              <a:buSzTx/>
              <a:buFontTx/>
              <a:buNone/>
              <a:tabLst/>
              <a:defRPr/>
            </a:pPr>
            <a:r>
              <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rPr>
              <a:t>ó, </a:t>
            </a: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Ježíš</a:t>
            </a:r>
            <a:r>
              <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nejkrásnější</a:t>
            </a:r>
            <a:r>
              <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rPr>
              <a:t> z </a:t>
            </a:r>
            <a:r>
              <a:rPr kumimoji="1" lang="en-US" sz="2800" b="0" i="1" u="none" strike="noStrike" kern="1200" cap="none" spc="0" normalizeH="0" baseline="0" noProof="0" dirty="0" err="1">
                <a:ln>
                  <a:noFill/>
                </a:ln>
                <a:solidFill>
                  <a:srgbClr val="FF9966"/>
                </a:solidFill>
                <a:effectLst>
                  <a:outerShdw blurRad="38100" dist="38100" dir="2700000" algn="tl">
                    <a:srgbClr val="000000"/>
                  </a:outerShdw>
                </a:effectLst>
                <a:uLnTx/>
                <a:uFillTx/>
                <a:latin typeface="Arial" pitchFamily="34" charset="0"/>
                <a:ea typeface="+mn-ea"/>
                <a:cs typeface="+mn-cs"/>
              </a:rPr>
              <a:t>jmen</a:t>
            </a:r>
            <a:r>
              <a:rPr kumimoji="1" lang="en-US"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rPr>
              <a:t>.</a:t>
            </a:r>
            <a:endParaRPr kumimoji="1" lang="cs-CZ" sz="28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578963"/>
              </a:buClr>
              <a:buSzTx/>
              <a:buFontTx/>
              <a:buNone/>
              <a:tabLst/>
              <a:defRPr/>
            </a:pPr>
            <a:endParaRPr kumimoji="1" lang="en-US" sz="9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578963"/>
              </a:buClr>
              <a:buSzTx/>
              <a:buFontTx/>
              <a:buNone/>
              <a:tabLst/>
              <a:defRPr/>
            </a:pPr>
            <a:endParaRPr kumimoji="1" lang="en-US" sz="3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Arial"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578963"/>
              </a:buClr>
              <a:buSzTx/>
              <a:buFontTx/>
              <a:buNone/>
              <a:tabLst/>
              <a:defRPr/>
            </a:pPr>
            <a:r>
              <a:rPr kumimoji="1"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itchFamily="34" charset="0"/>
                <a:ea typeface="+mn-ea"/>
                <a:cs typeface="+mn-cs"/>
              </a:rPr>
              <a:t>Ježíš</a:t>
            </a:r>
            <a:r>
              <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itchFamily="34" charset="0"/>
                <a:ea typeface="+mn-ea"/>
                <a:cs typeface="+mn-cs"/>
              </a:rPr>
              <a:t>přijde</a:t>
            </a:r>
            <a:r>
              <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itchFamily="34" charset="0"/>
                <a:ea typeface="+mn-ea"/>
                <a:cs typeface="+mn-cs"/>
              </a:rPr>
              <a:t>brzy</a:t>
            </a:r>
            <a:r>
              <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itchFamily="34" charset="0"/>
                <a:ea typeface="+mn-ea"/>
                <a:cs typeface="+mn-cs"/>
              </a:rPr>
              <a:t>jako</a:t>
            </a:r>
            <a:r>
              <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rPr>
              <a:t> Král</a:t>
            </a:r>
          </a:p>
          <a:p>
            <a:pPr marL="342900" marR="0" lvl="0" indent="-342900" algn="ctr" defTabSz="914400" rtl="0" eaLnBrk="1" fontAlgn="base" latinLnBrk="0" hangingPunct="1">
              <a:lnSpc>
                <a:spcPct val="100000"/>
              </a:lnSpc>
              <a:spcBef>
                <a:spcPct val="20000"/>
              </a:spcBef>
              <a:spcAft>
                <a:spcPct val="0"/>
              </a:spcAft>
              <a:buClr>
                <a:srgbClr val="578963"/>
              </a:buClr>
              <a:buSzTx/>
              <a:buFontTx/>
              <a:buNone/>
              <a:tabLst/>
              <a:defRPr/>
            </a:pPr>
            <a:r>
              <a:rPr kumimoji="1"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itchFamily="34" charset="0"/>
                <a:ea typeface="+mn-ea"/>
                <a:cs typeface="+mn-cs"/>
              </a:rPr>
              <a:t>Ježíš</a:t>
            </a:r>
            <a:r>
              <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itchFamily="34" charset="0"/>
                <a:ea typeface="+mn-ea"/>
                <a:cs typeface="+mn-cs"/>
              </a:rPr>
              <a:t>přines</a:t>
            </a:r>
            <a:r>
              <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itchFamily="34" charset="0"/>
                <a:ea typeface="+mn-ea"/>
                <a:cs typeface="+mn-cs"/>
              </a:rPr>
              <a:t>lásku</a:t>
            </a:r>
            <a:r>
              <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rPr>
              <a:t> na </a:t>
            </a:r>
            <a:r>
              <a:rPr kumimoji="1"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itchFamily="34" charset="0"/>
                <a:ea typeface="+mn-ea"/>
                <a:cs typeface="+mn-cs"/>
              </a:rPr>
              <a:t>zem</a:t>
            </a:r>
            <a:r>
              <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rPr>
              <a:t> k </a:t>
            </a:r>
            <a:r>
              <a:rPr kumimoji="1"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itchFamily="34" charset="0"/>
                <a:ea typeface="+mn-ea"/>
                <a:cs typeface="+mn-cs"/>
              </a:rPr>
              <a:t>nám</a:t>
            </a:r>
            <a:endPar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578963"/>
              </a:buClr>
              <a:buSzTx/>
              <a:buFontTx/>
              <a:buNone/>
              <a:tabLst/>
              <a:defRPr/>
            </a:pPr>
            <a:r>
              <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rPr>
              <a:t>ó, </a:t>
            </a:r>
            <a:r>
              <a:rPr kumimoji="1"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itchFamily="34" charset="0"/>
                <a:ea typeface="+mn-ea"/>
                <a:cs typeface="+mn-cs"/>
              </a:rPr>
              <a:t>Ježíš</a:t>
            </a:r>
            <a:r>
              <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itchFamily="34" charset="0"/>
                <a:ea typeface="+mn-ea"/>
                <a:cs typeface="+mn-cs"/>
              </a:rPr>
              <a:t>jemu</a:t>
            </a:r>
            <a:r>
              <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itchFamily="34" charset="0"/>
                <a:ea typeface="+mn-ea"/>
                <a:cs typeface="+mn-cs"/>
              </a:rPr>
              <a:t>chválu</a:t>
            </a:r>
            <a:r>
              <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itchFamily="34" charset="0"/>
                <a:ea typeface="+mn-ea"/>
                <a:cs typeface="+mn-cs"/>
              </a:rPr>
              <a:t>zaspívám</a:t>
            </a:r>
            <a:endPar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578963"/>
              </a:buClr>
              <a:buSzTx/>
              <a:buFontTx/>
              <a:buNone/>
              <a:tabLst/>
              <a:defRPr/>
            </a:pPr>
            <a:r>
              <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rPr>
              <a:t>ó, </a:t>
            </a:r>
            <a:r>
              <a:rPr kumimoji="1"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itchFamily="34" charset="0"/>
                <a:ea typeface="+mn-ea"/>
                <a:cs typeface="+mn-cs"/>
              </a:rPr>
              <a:t>Ježíš</a:t>
            </a:r>
            <a:r>
              <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itchFamily="34" charset="0"/>
                <a:ea typeface="+mn-ea"/>
                <a:cs typeface="+mn-cs"/>
              </a:rPr>
              <a:t>krásné</a:t>
            </a:r>
            <a:r>
              <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itchFamily="34" charset="0"/>
                <a:ea typeface="+mn-ea"/>
                <a:cs typeface="+mn-cs"/>
              </a:rPr>
              <a:t>jméno</a:t>
            </a:r>
            <a:r>
              <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rPr>
              <a:t> </a:t>
            </a:r>
            <a:r>
              <a:rPr kumimoji="1"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itchFamily="34" charset="0"/>
                <a:ea typeface="+mn-ea"/>
                <a:cs typeface="+mn-cs"/>
              </a:rPr>
              <a:t>má</a:t>
            </a:r>
            <a:r>
              <a:rPr kumimoji="1"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mn-cs"/>
              </a:rPr>
              <a:t>.</a:t>
            </a:r>
            <a:endParaRPr kumimoji="1" lang="en-US" sz="2800" b="0" i="0" u="none" strike="noStrike" kern="1200" cap="none" spc="0" normalizeH="0" baseline="0" noProof="0" dirty="0">
              <a:ln>
                <a:noFill/>
              </a:ln>
              <a:solidFill>
                <a:srgbClr val="FFFF00"/>
              </a:solidFill>
              <a:effectLst/>
              <a:uLnTx/>
              <a:uFillTx/>
              <a:latin typeface="Arial" pitchFamily="34" charset="0"/>
              <a:ea typeface="+mn-ea"/>
              <a:cs typeface="+mn-cs"/>
            </a:endParaRPr>
          </a:p>
        </p:txBody>
      </p:sp>
      <p:sp>
        <p:nvSpPr>
          <p:cNvPr id="71683" name="WordArt 5"/>
          <p:cNvSpPr>
            <a:spLocks noChangeArrowheads="1" noChangeShapeType="1" noTextEdit="1"/>
          </p:cNvSpPr>
          <p:nvPr/>
        </p:nvSpPr>
        <p:spPr bwMode="auto">
          <a:xfrm>
            <a:off x="7535864" y="333375"/>
            <a:ext cx="2217737"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 C  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  G  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  a   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G  C</a:t>
            </a:r>
          </a:p>
        </p:txBody>
      </p:sp>
      <p:sp>
        <p:nvSpPr>
          <p:cNvPr id="71684" name="WordArt 6"/>
          <p:cNvSpPr>
            <a:spLocks noChangeArrowheads="1" noChangeShapeType="1" noTextEdit="1"/>
          </p:cNvSpPr>
          <p:nvPr/>
        </p:nvSpPr>
        <p:spPr bwMode="auto">
          <a:xfrm>
            <a:off x="2566988" y="4508500"/>
            <a:ext cx="2089150" cy="215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8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                 e</a:t>
            </a:r>
          </a:p>
        </p:txBody>
      </p:sp>
      <p:sp>
        <p:nvSpPr>
          <p:cNvPr id="71685" name="WordArt 7"/>
          <p:cNvSpPr>
            <a:spLocks noChangeArrowheads="1" noChangeShapeType="1" noTextEdit="1"/>
          </p:cNvSpPr>
          <p:nvPr/>
        </p:nvSpPr>
        <p:spPr bwMode="auto">
          <a:xfrm>
            <a:off x="2135188" y="5157788"/>
            <a:ext cx="2089150" cy="215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8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A7                 D</a:t>
            </a:r>
          </a:p>
        </p:txBody>
      </p:sp>
      <p:sp>
        <p:nvSpPr>
          <p:cNvPr id="71686" name="WordArt 8"/>
          <p:cNvSpPr>
            <a:spLocks noChangeArrowheads="1" noChangeShapeType="1" noTextEdit="1"/>
          </p:cNvSpPr>
          <p:nvPr/>
        </p:nvSpPr>
        <p:spPr bwMode="auto">
          <a:xfrm>
            <a:off x="2209801" y="5661026"/>
            <a:ext cx="2373313" cy="2889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8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h                   e</a:t>
            </a:r>
          </a:p>
        </p:txBody>
      </p:sp>
      <p:sp>
        <p:nvSpPr>
          <p:cNvPr id="71687" name="WordArt 9"/>
          <p:cNvSpPr>
            <a:spLocks noChangeArrowheads="1" noChangeShapeType="1" noTextEdit="1"/>
          </p:cNvSpPr>
          <p:nvPr/>
        </p:nvSpPr>
        <p:spPr bwMode="auto">
          <a:xfrm>
            <a:off x="2495550" y="6237288"/>
            <a:ext cx="3887788" cy="215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8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A7                                  D</a:t>
            </a:r>
          </a:p>
        </p:txBody>
      </p:sp>
    </p:spTree>
    <p:extLst>
      <p:ext uri="{BB962C8B-B14F-4D97-AF65-F5344CB8AC3E}">
        <p14:creationId xmlns:p14="http://schemas.microsoft.com/office/powerpoint/2010/main" val="287711513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9" descr=" Desktop Wallpapers · Gallery · Nature &#10; Rose Bloemen"/>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0" y="0"/>
            <a:ext cx="10668000" cy="6858000"/>
          </a:xfrm>
          <a:prstGeom prst="rect">
            <a:avLst/>
          </a:prstGeom>
          <a:noFill/>
          <a:ln w="9525">
            <a:noFill/>
            <a:miter lim="800000"/>
            <a:headEnd/>
            <a:tailEnd/>
          </a:ln>
        </p:spPr>
      </p:pic>
      <p:sp>
        <p:nvSpPr>
          <p:cNvPr id="3" name="Rectangle 3"/>
          <p:cNvSpPr txBox="1">
            <a:spLocks noChangeArrowheads="1"/>
          </p:cNvSpPr>
          <p:nvPr/>
        </p:nvSpPr>
        <p:spPr bwMode="auto">
          <a:xfrm>
            <a:off x="2736850" y="1122893"/>
            <a:ext cx="10572750" cy="4467225"/>
          </a:xfrm>
          <a:prstGeom prst="rect">
            <a:avLst/>
          </a:prstGeom>
          <a:noFill/>
          <a:ln w="9525">
            <a:noFill/>
            <a:miter lim="800000"/>
            <a:headEnd/>
            <a:tailEnd/>
          </a:ln>
        </p:spPr>
        <p:txBody>
          <a:bodyPr/>
          <a:lstStyle/>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t>   1. Prosíme Tě, dej nám Pane sílu, chceme začít </a:t>
            </a:r>
            <a:b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br>
            <a: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t>    podle slov tvých žít, věříme, že jednou </a:t>
            </a:r>
            <a:b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br>
            <a: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t>    </a:t>
            </a:r>
            <a:r>
              <a:rPr kumimoji="0" lang="cs-CZ" sz="3500" b="1" i="0" u="none" strike="noStrike" kern="1200" cap="none" spc="0" normalizeH="0" baseline="0" noProof="0" dirty="0" err="1">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t>budem</a:t>
            </a:r>
            <a: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t> v míru u Tvého stolu společně víno pít.</a:t>
            </a:r>
            <a:b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br>
            <a:b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br>
            <a: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t>2. Dívej se na všechny naše zkoušky, jak se </a:t>
            </a:r>
            <a:b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br>
            <a: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t>     utápíme v starostech, bez Tebe by svět byl </a:t>
            </a:r>
            <a:b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br>
            <a: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t>     jenom pouští, bez Tebe by život  </a:t>
            </a:r>
            <a:b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br>
            <a: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t>     neměl vůbec  žádný cíl.</a:t>
            </a:r>
            <a:b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br>
            <a:endPar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t>    3. </a:t>
            </a:r>
            <a:r>
              <a:rPr kumimoji="0" lang="cs-CZ" sz="3500" b="1" i="0" u="none" strike="noStrike" kern="1200" cap="none" spc="0" normalizeH="0" baseline="0" noProof="0" dirty="0" err="1">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t>Děkujem</a:t>
            </a:r>
            <a: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t> za velikou Tvou lásku, </a:t>
            </a:r>
            <a:b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br>
            <a: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t>     za ten úžasný kříž oběti, za kříž, </a:t>
            </a:r>
            <a:b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br>
            <a: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t>     který přinesl nám </a:t>
            </a:r>
            <a:r>
              <a:rPr kumimoji="0" lang="cs-CZ" sz="3500" b="1" i="0" u="none" strike="noStrike" kern="1200" cap="none" spc="0" normalizeH="0" baseline="0" noProof="0" dirty="0" err="1">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t>spásu,chceme</a:t>
            </a:r>
            <a: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t>, </a:t>
            </a:r>
            <a:b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br>
            <a:r>
              <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rPr>
              <a:t>     Pane, jméno Tvoje  chválit na věky.</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cs-CZ" sz="35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Calibri" pitchFamily="34" charset="0"/>
              <a:ea typeface="Calibri" pitchFamily="34" charset="0"/>
              <a:cs typeface="Calibri" pitchFamily="34" charset="0"/>
            </a:endParaRPr>
          </a:p>
        </p:txBody>
      </p:sp>
      <p:sp>
        <p:nvSpPr>
          <p:cNvPr id="4" name="Rectangle 2"/>
          <p:cNvSpPr>
            <a:spLocks noGrp="1" noChangeArrowheads="1"/>
          </p:cNvSpPr>
          <p:nvPr>
            <p:ph type="title" idx="4294967295"/>
          </p:nvPr>
        </p:nvSpPr>
        <p:spPr>
          <a:xfrm>
            <a:off x="4445000" y="247916"/>
            <a:ext cx="8229600" cy="627062"/>
          </a:xfrm>
        </p:spPr>
        <p:txBody>
          <a:bodyPr/>
          <a:lstStyle/>
          <a:p>
            <a:pPr eaLnBrk="1" hangingPunct="1">
              <a:defRPr/>
            </a:pPr>
            <a:r>
              <a:rPr lang="cs-CZ" b="1" dirty="0">
                <a:solidFill>
                  <a:srgbClr val="FFFF00"/>
                </a:solidFill>
                <a:effectLst>
                  <a:outerShdw blurRad="38100" dist="38100" dir="2700000" algn="tl">
                    <a:srgbClr val="000000"/>
                  </a:outerShdw>
                </a:effectLst>
                <a:latin typeface="AT*Bangkok" pitchFamily="2" charset="0"/>
              </a:rPr>
              <a:t>Apoštolská</a:t>
            </a:r>
          </a:p>
        </p:txBody>
      </p:sp>
      <p:sp>
        <p:nvSpPr>
          <p:cNvPr id="2" name="TextovéPole 1">
            <a:extLst>
              <a:ext uri="{FF2B5EF4-FFF2-40B4-BE49-F238E27FC236}">
                <a16:creationId xmlns:a16="http://schemas.microsoft.com/office/drawing/2014/main" id="{55052ECE-EEA1-46ED-9E24-CAD4F41D3BCC}"/>
              </a:ext>
            </a:extLst>
          </p:cNvPr>
          <p:cNvSpPr txBox="1"/>
          <p:nvPr/>
        </p:nvSpPr>
        <p:spPr>
          <a:xfrm>
            <a:off x="237067" y="260649"/>
            <a:ext cx="605366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3600" b="1" i="0" u="none" strike="noStrike" kern="1200" cap="none" spc="0" normalizeH="0" baseline="0" noProof="0" dirty="0" err="1">
                <a:ln>
                  <a:noFill/>
                </a:ln>
                <a:solidFill>
                  <a:srgbClr val="FFFFFF"/>
                </a:solidFill>
                <a:effectLst/>
                <a:uLnTx/>
                <a:uFillTx/>
                <a:latin typeface="Southern"/>
                <a:ea typeface="Times New Roman" panose="02020603050405020304" pitchFamily="18" charset="0"/>
                <a:cs typeface="Times New Roman" panose="02020603050405020304" pitchFamily="18" charset="0"/>
              </a:rPr>
              <a:t>C,G,a,C,F,d,G,C</a:t>
            </a:r>
            <a:r>
              <a:rPr kumimoji="0" lang="cs-CZ" sz="3600" b="1" i="0" u="none" strike="noStrike" kern="1200" cap="none" spc="0" normalizeH="0" baseline="0" noProof="0" dirty="0">
                <a:ln>
                  <a:noFill/>
                </a:ln>
                <a:solidFill>
                  <a:srgbClr val="FFFFFF"/>
                </a:solidFill>
                <a:effectLst/>
                <a:uLnTx/>
                <a:uFillTx/>
                <a:latin typeface="Southern"/>
                <a:ea typeface="Times New Roman" panose="02020603050405020304" pitchFamily="18" charset="0"/>
                <a:cs typeface="Times New Roman" panose="02020603050405020304" pitchFamily="18" charset="0"/>
              </a:rPr>
              <a:t>, E, </a:t>
            </a:r>
            <a:r>
              <a:rPr kumimoji="0" lang="cs-CZ" sz="3600" b="1" i="0" u="none" strike="noStrike" kern="1200" cap="none" spc="0" normalizeH="0" baseline="0" noProof="0" dirty="0" err="1">
                <a:ln>
                  <a:noFill/>
                </a:ln>
                <a:solidFill>
                  <a:srgbClr val="FFFFFF"/>
                </a:solidFill>
                <a:effectLst/>
                <a:uLnTx/>
                <a:uFillTx/>
                <a:latin typeface="Southern"/>
                <a:ea typeface="Times New Roman" panose="02020603050405020304" pitchFamily="18" charset="0"/>
                <a:cs typeface="Times New Roman" panose="02020603050405020304" pitchFamily="18" charset="0"/>
              </a:rPr>
              <a:t>a,C,F,d,C</a:t>
            </a:r>
            <a:endParaRPr kumimoji="0" lang="cs-CZ" sz="3600" b="1" i="0" u="none" strike="noStrike" kern="1200" cap="none" spc="0" normalizeH="0" baseline="0" noProof="0" dirty="0">
              <a:ln>
                <a:noFill/>
              </a:ln>
              <a:solidFill>
                <a:srgbClr val="FFFFFF"/>
              </a:solidFill>
              <a:effectLst/>
              <a:uLnTx/>
              <a:uFillTx/>
              <a:latin typeface="Arial" pitchFamily="34" charset="0"/>
              <a:ea typeface="+mn-ea"/>
              <a:cs typeface="Arial"/>
            </a:endParaRPr>
          </a:p>
        </p:txBody>
      </p:sp>
    </p:spTree>
    <p:extLst>
      <p:ext uri="{BB962C8B-B14F-4D97-AF65-F5344CB8AC3E}">
        <p14:creationId xmlns:p14="http://schemas.microsoft.com/office/powerpoint/2010/main" val="689728085"/>
      </p:ext>
    </p:extLst>
  </p:cSld>
  <p:clrMapOvr>
    <a:masterClrMapping/>
  </p:clrMapOvr>
  <mc:AlternateContent xmlns:mc="http://schemas.openxmlformats.org/markup-compatibility/2006" xmlns:p14="http://schemas.microsoft.com/office/powerpoint/2010/main">
    <mc:Choice Requires="p14">
      <p:transition p14:dur="10">
        <p:zoom/>
        <p:sndAc>
          <p:endSnd/>
        </p:sndAc>
      </p:transition>
    </mc:Choice>
    <mc:Fallback xmlns="">
      <p:transition>
        <p:zoom/>
        <p:sndAc>
          <p:endSnd/>
        </p:sndAc>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7634" name="Rectangle 2"/>
          <p:cNvSpPr>
            <a:spLocks noChangeArrowheads="1"/>
          </p:cNvSpPr>
          <p:nvPr/>
        </p:nvSpPr>
        <p:spPr bwMode="auto">
          <a:xfrm>
            <a:off x="1778000" y="120650"/>
            <a:ext cx="7558088" cy="6477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Tx/>
              <a:buNone/>
              <a:tabLst/>
              <a:defRPr/>
            </a:pP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Jak </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ú</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žasn</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á</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mus</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í</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ta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l</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á</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ska</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být</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Tx/>
              <a:buNone/>
              <a:tabLst/>
              <a:defRPr/>
            </a:pP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co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při</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š</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la</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k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n</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á</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m</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o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v</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š</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e</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se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rozdělit</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Tx/>
              <a:buNone/>
              <a:tabLst/>
              <a:defRPr/>
            </a:pP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d</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á</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t</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novou</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s</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í</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lu</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pou</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š</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ti</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sp</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á</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len</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é</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Tx/>
              <a:buNone/>
              <a:tabLst/>
              <a:defRPr/>
            </a:pP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přibl</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í</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žit</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n</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á</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m</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nebe</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tak</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vzd</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á</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len</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é</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a:t>
            </a:r>
          </a:p>
          <a:p>
            <a:pPr marL="342900" marR="0" lvl="0" indent="-342900" algn="l" defTabSz="914400" rtl="0" eaLnBrk="1" fontAlgn="base" latinLnBrk="0" hangingPunct="1">
              <a:lnSpc>
                <a:spcPct val="100000"/>
              </a:lnSpc>
              <a:spcBef>
                <a:spcPct val="20000"/>
              </a:spcBef>
              <a:spcAft>
                <a:spcPct val="0"/>
              </a:spcAft>
              <a:buClr>
                <a:srgbClr val="FFCC66"/>
              </a:buClr>
              <a:buSzPct val="80000"/>
              <a:buFontTx/>
              <a:buNone/>
              <a:tabLst/>
              <a:defRPr/>
            </a:pPr>
            <a:endParaRPr kumimoji="0" lang="en-US" sz="300" b="1" i="0" u="none" strike="noStrike" kern="1200" cap="none" spc="0" normalizeH="0" baseline="0" noProof="0" dirty="0">
              <a:ln>
                <a:noFill/>
              </a:ln>
              <a:solidFill>
                <a:srgbClr val="CC6600"/>
              </a:solidFill>
              <a:effectLst/>
              <a:uLnTx/>
              <a:uFillTx/>
              <a:latin typeface="Tahoma" pitchFamily="34" charset="0"/>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Tx/>
              <a:buNone/>
              <a:tabLst/>
              <a:defRPr/>
            </a:pPr>
            <a:r>
              <a:rPr kumimoji="0" lang="cs-CZ" sz="2800" b="1" i="0" u="none" strike="noStrike" kern="1200" cap="none" spc="0" normalizeH="0" baseline="0" noProof="0" dirty="0">
                <a:ln>
                  <a:noFill/>
                </a:ln>
                <a:solidFill>
                  <a:srgbClr val="CC66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Svou</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sl</a:t>
            </a:r>
            <a:r>
              <a:rPr kumimoji="0" lang="en-US" sz="2800" b="1" i="0" u="none" strike="noStrike" kern="1200" cap="none" spc="0" normalizeH="0" baseline="0" noProof="0" dirty="0" err="1">
                <a:ln>
                  <a:noFill/>
                </a:ln>
                <a:solidFill>
                  <a:srgbClr val="FFFF00"/>
                </a:solidFill>
                <a:effectLst/>
                <a:uLnTx/>
                <a:uFillTx/>
                <a:latin typeface="Arial" charset="0"/>
                <a:ea typeface="+mn-ea"/>
                <a:cs typeface="Arial"/>
              </a:rPr>
              <a:t>á</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vy</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ř</a:t>
            </a:r>
            <a:r>
              <a:rPr kumimoji="0" lang="en-US" sz="2800" b="1" i="0" u="none" strike="noStrike" kern="1200" cap="none" spc="0" normalizeH="0" baseline="0" noProof="0" dirty="0" err="1">
                <a:ln>
                  <a:noFill/>
                </a:ln>
                <a:solidFill>
                  <a:srgbClr val="FFFF00"/>
                </a:solidFill>
                <a:effectLst/>
                <a:uLnTx/>
                <a:uFillTx/>
                <a:latin typeface="Arial" charset="0"/>
                <a:ea typeface="+mn-ea"/>
                <a:cs typeface="Arial"/>
              </a:rPr>
              <a:t>íš</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opustils</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kvůli</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n</a:t>
            </a:r>
            <a:r>
              <a:rPr kumimoji="0" lang="en-US" sz="2800" b="1" i="0" u="none" strike="noStrike" kern="1200" cap="none" spc="0" normalizeH="0" baseline="0" noProof="0" dirty="0" err="1">
                <a:ln>
                  <a:noFill/>
                </a:ln>
                <a:solidFill>
                  <a:srgbClr val="FFFF00"/>
                </a:solidFill>
                <a:effectLst/>
                <a:uLnTx/>
                <a:uFillTx/>
                <a:latin typeface="Arial" charset="0"/>
                <a:ea typeface="+mn-ea"/>
                <a:cs typeface="Arial"/>
              </a:rPr>
              <a:t>á</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m</a:t>
            </a:r>
            <a:endPar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Tx/>
              <a:buNone/>
              <a:tabLst/>
              <a:defRPr/>
            </a:pPr>
            <a:r>
              <a:rPr kumimoji="0" lang="cs-CZ"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nemusels</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j</a:t>
            </a:r>
            <a:r>
              <a:rPr kumimoji="0" lang="en-US" sz="2800" b="1" i="0" u="none" strike="noStrike" kern="1200" cap="none" spc="0" normalizeH="0" baseline="0" noProof="0" dirty="0" err="1">
                <a:ln>
                  <a:noFill/>
                </a:ln>
                <a:solidFill>
                  <a:srgbClr val="FFFF00"/>
                </a:solidFill>
                <a:effectLst/>
                <a:uLnTx/>
                <a:uFillTx/>
                <a:latin typeface="Arial" charset="0"/>
                <a:ea typeface="+mn-ea"/>
                <a:cs typeface="Arial"/>
              </a:rPr>
              <a:t>í</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t</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a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přece</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Arial" charset="0"/>
                <a:ea typeface="+mn-ea"/>
                <a:cs typeface="Arial"/>
              </a:rPr>
              <a:t>š</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el</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jsi</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s</a:t>
            </a:r>
            <a:r>
              <a:rPr kumimoji="0" lang="en-US" sz="2800" b="1" i="0" u="none" strike="noStrike" kern="1200" cap="none" spc="0" normalizeH="0" baseline="0" noProof="0" dirty="0" err="1">
                <a:ln>
                  <a:noFill/>
                </a:ln>
                <a:solidFill>
                  <a:srgbClr val="FFFF00"/>
                </a:solidFill>
                <a:effectLst/>
                <a:uLnTx/>
                <a:uFillTx/>
                <a:latin typeface="Arial" charset="0"/>
                <a:ea typeface="+mn-ea"/>
                <a:cs typeface="Arial"/>
              </a:rPr>
              <a:t>á</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m</a:t>
            </a:r>
            <a:endPar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Tx/>
              <a:buNone/>
              <a:tabLst/>
              <a:defRPr/>
            </a:pPr>
            <a:r>
              <a:rPr kumimoji="0" lang="cs-CZ"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tv</a:t>
            </a:r>
            <a:r>
              <a:rPr kumimoji="0" lang="en-US" sz="2800" b="1" i="0" u="none" strike="noStrike" kern="1200" cap="none" spc="0" normalizeH="0" baseline="0" noProof="0" dirty="0" err="1">
                <a:ln>
                  <a:noFill/>
                </a:ln>
                <a:solidFill>
                  <a:srgbClr val="FFFF00"/>
                </a:solidFill>
                <a:effectLst/>
                <a:uLnTx/>
                <a:uFillTx/>
                <a:latin typeface="Arial" charset="0"/>
                <a:ea typeface="+mn-ea"/>
                <a:cs typeface="Arial"/>
              </a:rPr>
              <a:t>á</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ř</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př</a:t>
            </a:r>
            <a:r>
              <a:rPr kumimoji="0" lang="en-US" sz="2800" b="1" i="0" u="none" strike="noStrike" kern="1200" cap="none" spc="0" normalizeH="0" baseline="0" noProof="0" dirty="0" err="1">
                <a:ln>
                  <a:noFill/>
                </a:ln>
                <a:solidFill>
                  <a:srgbClr val="FFFF00"/>
                </a:solidFill>
                <a:effectLst/>
                <a:uLnTx/>
                <a:uFillTx/>
                <a:latin typeface="Arial" charset="0"/>
                <a:ea typeface="+mn-ea"/>
                <a:cs typeface="Arial"/>
              </a:rPr>
              <a:t>á</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telskou</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jsi</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nikde</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neviděl</a:t>
            </a:r>
            <a:endPar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Tx/>
              <a:buNone/>
              <a:tabLst/>
              <a:defRPr/>
            </a:pPr>
            <a:r>
              <a:rPr kumimoji="0" lang="cs-CZ"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když</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prokl</a:t>
            </a:r>
            <a:r>
              <a:rPr kumimoji="0" lang="en-US" sz="2800" b="1" i="0" u="none" strike="noStrike" kern="1200" cap="none" spc="0" normalizeH="0" baseline="0" noProof="0" dirty="0" err="1">
                <a:ln>
                  <a:noFill/>
                </a:ln>
                <a:solidFill>
                  <a:srgbClr val="FFFF00"/>
                </a:solidFill>
                <a:effectLst/>
                <a:uLnTx/>
                <a:uFillTx/>
                <a:latin typeface="Arial" charset="0"/>
                <a:ea typeface="+mn-ea"/>
                <a:cs typeface="Arial"/>
              </a:rPr>
              <a:t>í</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n</a:t>
            </a:r>
            <a:r>
              <a:rPr kumimoji="0" lang="en-US" sz="2800" b="1" i="0" u="none" strike="noStrike" kern="1200" cap="none" spc="0" normalizeH="0" baseline="0" noProof="0" dirty="0" err="1">
                <a:ln>
                  <a:noFill/>
                </a:ln>
                <a:solidFill>
                  <a:srgbClr val="FFFF00"/>
                </a:solidFill>
                <a:effectLst/>
                <a:uLnTx/>
                <a:uFillTx/>
                <a:latin typeface="Arial" charset="0"/>
                <a:ea typeface="+mn-ea"/>
                <a:cs typeface="Arial"/>
              </a:rPr>
              <a:t>á</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n</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jsi</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k </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popravi</a:t>
            </a:r>
            <a:r>
              <a:rPr kumimoji="0" lang="en-US" sz="2800" b="1" i="0" u="none" strike="noStrike" kern="1200" cap="none" spc="0" normalizeH="0" baseline="0" noProof="0" dirty="0" err="1">
                <a:ln>
                  <a:noFill/>
                </a:ln>
                <a:solidFill>
                  <a:srgbClr val="FFFF00"/>
                </a:solidFill>
                <a:effectLst/>
                <a:uLnTx/>
                <a:uFillTx/>
                <a:latin typeface="Arial" charset="0"/>
                <a:ea typeface="+mn-ea"/>
                <a:cs typeface="Arial"/>
              </a:rPr>
              <a:t>š</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ti</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00"/>
                </a:solidFill>
                <a:effectLst/>
                <a:uLnTx/>
                <a:uFillTx/>
                <a:latin typeface="Arial" charset="0"/>
                <a:ea typeface="+mn-ea"/>
                <a:cs typeface="Arial"/>
              </a:rPr>
              <a:t>š</a:t>
            </a:r>
            <a:r>
              <a:rPr kumimoji="0" lang="en-US" sz="2800" b="1" i="0" u="none" strike="noStrike" kern="1200" cap="none" spc="0" normalizeH="0" baseline="0" noProof="0" dirty="0" err="1">
                <a:ln>
                  <a:noFill/>
                </a:ln>
                <a:solidFill>
                  <a:srgbClr val="FFFF00"/>
                </a:solidFill>
                <a:effectLst/>
                <a:uLnTx/>
                <a:uFillTx/>
                <a:latin typeface="Tahoma" pitchFamily="34" charset="0"/>
                <a:ea typeface="+mn-ea"/>
                <a:cs typeface="Arial"/>
              </a:rPr>
              <a:t>el</a:t>
            </a:r>
            <a:r>
              <a:rPr kumimoji="0" lang="en-US" sz="2800" b="1" i="0" u="none" strike="noStrike" kern="1200" cap="none" spc="0" normalizeH="0" baseline="0" noProof="0" dirty="0">
                <a:ln>
                  <a:noFill/>
                </a:ln>
                <a:solidFill>
                  <a:srgbClr val="FFFF00"/>
                </a:solidFill>
                <a:effectLst/>
                <a:uLnTx/>
                <a:uFillTx/>
                <a:latin typeface="Tahoma" pitchFamily="34" charset="0"/>
                <a:ea typeface="+mn-ea"/>
                <a:cs typeface="Arial"/>
              </a:rPr>
              <a:t>.</a:t>
            </a:r>
          </a:p>
          <a:p>
            <a:pPr marL="342900" marR="0" lvl="0" indent="-342900" algn="l" defTabSz="914400" rtl="0" eaLnBrk="1" fontAlgn="base" latinLnBrk="0" hangingPunct="1">
              <a:lnSpc>
                <a:spcPct val="100000"/>
              </a:lnSpc>
              <a:spcBef>
                <a:spcPct val="20000"/>
              </a:spcBef>
              <a:spcAft>
                <a:spcPct val="0"/>
              </a:spcAft>
              <a:buClr>
                <a:srgbClr val="FFCC66"/>
              </a:buClr>
              <a:buSzPct val="80000"/>
              <a:buFontTx/>
              <a:buNone/>
              <a:tabLst/>
              <a:defRPr/>
            </a:pPr>
            <a:endParaRPr kumimoji="0" lang="en-US" sz="300" b="1" i="0" u="none" strike="noStrike" kern="1200" cap="none" spc="0" normalizeH="0" baseline="0" noProof="0" dirty="0">
              <a:ln>
                <a:noFill/>
              </a:ln>
              <a:solidFill>
                <a:srgbClr val="FFFF00"/>
              </a:solidFill>
              <a:effectLst/>
              <a:uLnTx/>
              <a:uFillTx/>
              <a:latin typeface="Tahoma" pitchFamily="34" charset="0"/>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Tx/>
              <a:buNone/>
              <a:tabLst/>
              <a:defRPr/>
            </a:pP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Tam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m</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í</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sto</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n</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á</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s</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život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jsi</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položil</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Tx/>
              <a:buNone/>
              <a:tabLst/>
              <a:defRPr/>
            </a:pP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vr</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á</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til</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se zas, abys ho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rozmnožil</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Tx/>
              <a:buNone/>
              <a:tabLst/>
              <a:defRPr/>
            </a:pP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v</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í</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m</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abych</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j</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á</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moch</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věčný</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život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ž</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í</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t</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Tx/>
              <a:buNone/>
              <a:tabLst/>
              <a:defRPr/>
            </a:pP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musel</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můj</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P</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á</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n</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tou</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cestou</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kř</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í</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že</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 </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j</a:t>
            </a:r>
            <a:r>
              <a:rPr kumimoji="0" lang="en-US" sz="2800" b="1" i="0" u="none" strike="noStrike" kern="1200" cap="none" spc="0" normalizeH="0" baseline="0" noProof="0" dirty="0" err="1">
                <a:ln>
                  <a:noFill/>
                </a:ln>
                <a:solidFill>
                  <a:srgbClr val="FFFFFF"/>
                </a:solidFill>
                <a:effectLst/>
                <a:uLnTx/>
                <a:uFillTx/>
                <a:latin typeface="Arial" charset="0"/>
                <a:ea typeface="+mn-ea"/>
                <a:cs typeface="Arial"/>
              </a:rPr>
              <a:t>í</a:t>
            </a:r>
            <a:r>
              <a:rPr kumimoji="0" lang="en-US" sz="2800" b="1" i="0" u="none" strike="noStrike" kern="1200" cap="none" spc="0" normalizeH="0" baseline="0" noProof="0" dirty="0" err="1">
                <a:ln>
                  <a:noFill/>
                </a:ln>
                <a:solidFill>
                  <a:srgbClr val="FFFFFF"/>
                </a:solidFill>
                <a:effectLst/>
                <a:uLnTx/>
                <a:uFillTx/>
                <a:latin typeface="Tahoma" pitchFamily="34" charset="0"/>
                <a:ea typeface="+mn-ea"/>
                <a:cs typeface="Arial"/>
              </a:rPr>
              <a:t>t</a:t>
            </a:r>
            <a:r>
              <a:rPr kumimoji="0" lang="en-US" sz="2800" b="1" i="0" u="none" strike="noStrike" kern="1200" cap="none" spc="0" normalizeH="0" baseline="0" noProof="0" dirty="0">
                <a:ln>
                  <a:noFill/>
                </a:ln>
                <a:solidFill>
                  <a:srgbClr val="FFFFFF"/>
                </a:solidFill>
                <a:effectLst/>
                <a:uLnTx/>
                <a:uFillTx/>
                <a:latin typeface="Tahoma" pitchFamily="34" charset="0"/>
                <a:ea typeface="+mn-ea"/>
                <a:cs typeface="Arial"/>
              </a:rPr>
              <a:t>.</a:t>
            </a:r>
          </a:p>
        </p:txBody>
      </p:sp>
      <p:sp>
        <p:nvSpPr>
          <p:cNvPr id="197635" name="WordArt 3"/>
          <p:cNvSpPr>
            <a:spLocks noChangeArrowheads="1" noChangeShapeType="1" noTextEdit="1"/>
          </p:cNvSpPr>
          <p:nvPr/>
        </p:nvSpPr>
        <p:spPr bwMode="auto">
          <a:xfrm>
            <a:off x="8759826" y="67735"/>
            <a:ext cx="2052107" cy="1515531"/>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8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Arial"/>
              </a:rPr>
              <a:t>G   emi   C   D7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8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Arial"/>
              </a:rPr>
              <a:t>G   emi   ami7   D7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8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Arial"/>
              </a:rPr>
              <a:t>G   emi   C   D7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8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Arial"/>
              </a:rPr>
              <a:t>G   emi   C   D7   G</a:t>
            </a:r>
          </a:p>
        </p:txBody>
      </p:sp>
      <p:pic>
        <p:nvPicPr>
          <p:cNvPr id="4" name="Obrázek 3">
            <a:extLst>
              <a:ext uri="{FF2B5EF4-FFF2-40B4-BE49-F238E27FC236}">
                <a16:creationId xmlns:a16="http://schemas.microsoft.com/office/drawing/2014/main" id="{D86189E7-7F23-3DC7-9EA1-A39210277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2887" y="4800599"/>
            <a:ext cx="2714625" cy="1758950"/>
          </a:xfrm>
          <a:prstGeom prst="rect">
            <a:avLst/>
          </a:prstGeom>
          <a:ln>
            <a:noFill/>
          </a:ln>
          <a:effectLst>
            <a:softEdge rad="112500"/>
          </a:effectLst>
        </p:spPr>
      </p:pic>
    </p:spTree>
    <p:extLst>
      <p:ext uri="{BB962C8B-B14F-4D97-AF65-F5344CB8AC3E}">
        <p14:creationId xmlns:p14="http://schemas.microsoft.com/office/powerpoint/2010/main" val="407889973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2066925" y="522288"/>
            <a:ext cx="6477000" cy="5715000"/>
          </a:xfrm>
        </p:spPr>
        <p:txBody>
          <a:bodyPr/>
          <a:lstStyle/>
          <a:p>
            <a:pPr>
              <a:buFont typeface="Monotype Sorts" pitchFamily="2" charset="2"/>
              <a:buNone/>
              <a:defRPr/>
            </a:pPr>
            <a:r>
              <a:rPr lang="en-US" sz="2400" b="1">
                <a:solidFill>
                  <a:srgbClr val="FF9966"/>
                </a:solidFill>
                <a:effectLst>
                  <a:outerShdw blurRad="38100" dist="38100" dir="2700000" algn="tl">
                    <a:srgbClr val="000000"/>
                  </a:outerShdw>
                </a:effectLst>
                <a:latin typeface="Comic Sans MS" pitchFamily="66" charset="0"/>
              </a:rPr>
              <a:t>Často se nám stává, že lidé říkají</a:t>
            </a:r>
          </a:p>
          <a:p>
            <a:pPr>
              <a:buFont typeface="Monotype Sorts" pitchFamily="2" charset="2"/>
              <a:buNone/>
              <a:defRPr/>
            </a:pPr>
            <a:r>
              <a:rPr lang="en-US" sz="2400" b="1">
                <a:solidFill>
                  <a:srgbClr val="FF9966"/>
                </a:solidFill>
                <a:effectLst>
                  <a:outerShdw blurRad="38100" dist="38100" dir="2700000" algn="tl">
                    <a:srgbClr val="000000"/>
                  </a:outerShdw>
                </a:effectLst>
                <a:latin typeface="Comic Sans MS" pitchFamily="66" charset="0"/>
              </a:rPr>
              <a:t>co nám vůbec Ježíš může dát</a:t>
            </a:r>
          </a:p>
          <a:p>
            <a:pPr>
              <a:buFont typeface="Monotype Sorts" pitchFamily="2" charset="2"/>
              <a:buNone/>
              <a:defRPr/>
            </a:pPr>
            <a:r>
              <a:rPr lang="en-US" sz="2400" b="1">
                <a:solidFill>
                  <a:srgbClr val="FF9966"/>
                </a:solidFill>
                <a:effectLst>
                  <a:outerShdw blurRad="38100" dist="38100" dir="2700000" algn="tl">
                    <a:srgbClr val="000000"/>
                  </a:outerShdw>
                </a:effectLst>
                <a:latin typeface="Comic Sans MS" pitchFamily="66" charset="0"/>
              </a:rPr>
              <a:t>dneska sám si člověk jistě vystačí</a:t>
            </a:r>
          </a:p>
          <a:p>
            <a:pPr>
              <a:buFont typeface="Monotype Sorts" pitchFamily="2" charset="2"/>
              <a:buNone/>
              <a:defRPr/>
            </a:pPr>
            <a:r>
              <a:rPr lang="en-US" sz="2400" b="1">
                <a:solidFill>
                  <a:srgbClr val="FF9966"/>
                </a:solidFill>
                <a:effectLst>
                  <a:outerShdw blurRad="38100" dist="38100" dir="2700000" algn="tl">
                    <a:srgbClr val="000000"/>
                  </a:outerShdw>
                </a:effectLst>
                <a:latin typeface="Comic Sans MS" pitchFamily="66" charset="0"/>
              </a:rPr>
              <a:t>nemusí se Boha na nic ptát.</a:t>
            </a:r>
          </a:p>
          <a:p>
            <a:pPr>
              <a:buFont typeface="Monotype Sorts" pitchFamily="2" charset="2"/>
              <a:buNone/>
              <a:defRPr/>
            </a:pPr>
            <a:endParaRPr lang="en-US" sz="2400" b="1">
              <a:solidFill>
                <a:srgbClr val="FF9966"/>
              </a:solidFill>
              <a:effectLst>
                <a:outerShdw blurRad="38100" dist="38100" dir="2700000" algn="tl">
                  <a:srgbClr val="000000"/>
                </a:outerShdw>
              </a:effectLst>
              <a:latin typeface="Comic Sans MS" pitchFamily="66" charset="0"/>
            </a:endParaRPr>
          </a:p>
          <a:p>
            <a:pPr>
              <a:buFont typeface="Monotype Sorts" pitchFamily="2" charset="2"/>
              <a:buNone/>
              <a:defRPr/>
            </a:pPr>
            <a:r>
              <a:rPr lang="en-US" sz="2400" b="1">
                <a:solidFill>
                  <a:srgbClr val="9966FF"/>
                </a:solidFill>
                <a:effectLst>
                  <a:outerShdw blurRad="38100" dist="38100" dir="2700000" algn="tl">
                    <a:srgbClr val="000000"/>
                  </a:outerShdw>
                </a:effectLst>
                <a:latin typeface="Comic Sans MS" pitchFamily="66" charset="0"/>
              </a:rPr>
              <a:t>Ale já, ale já, za Tebou se dávám </a:t>
            </a:r>
          </a:p>
          <a:p>
            <a:pPr>
              <a:buFont typeface="Monotype Sorts" pitchFamily="2" charset="2"/>
              <a:buNone/>
              <a:defRPr/>
            </a:pPr>
            <a:r>
              <a:rPr lang="en-US" sz="2400" b="1">
                <a:solidFill>
                  <a:srgbClr val="9966FF"/>
                </a:solidFill>
                <a:effectLst>
                  <a:outerShdw blurRad="38100" dist="38100" dir="2700000" algn="tl">
                    <a:srgbClr val="000000"/>
                  </a:outerShdw>
                </a:effectLst>
                <a:latin typeface="Comic Sans MS" pitchFamily="66" charset="0"/>
              </a:rPr>
              <a:t>dobře vím, že mi Tvá láska radost dá</a:t>
            </a:r>
          </a:p>
          <a:p>
            <a:pPr>
              <a:buFont typeface="Monotype Sorts" pitchFamily="2" charset="2"/>
              <a:buNone/>
              <a:defRPr/>
            </a:pPr>
            <a:r>
              <a:rPr lang="en-US" sz="2400" b="1">
                <a:solidFill>
                  <a:srgbClr val="9966FF"/>
                </a:solidFill>
                <a:effectLst>
                  <a:outerShdw blurRad="38100" dist="38100" dir="2700000" algn="tl">
                    <a:srgbClr val="000000"/>
                  </a:outerShdw>
                </a:effectLst>
                <a:latin typeface="Comic Sans MS" pitchFamily="66" charset="0"/>
              </a:rPr>
              <a:t>ale já, ale já, za Tebou se dávám</a:t>
            </a:r>
          </a:p>
          <a:p>
            <a:pPr>
              <a:buFont typeface="Monotype Sorts" pitchFamily="2" charset="2"/>
              <a:buNone/>
              <a:defRPr/>
            </a:pPr>
            <a:r>
              <a:rPr lang="en-US" sz="2400" b="1">
                <a:solidFill>
                  <a:srgbClr val="9966FF"/>
                </a:solidFill>
                <a:effectLst>
                  <a:outerShdw blurRad="38100" dist="38100" dir="2700000" algn="tl">
                    <a:srgbClr val="000000"/>
                  </a:outerShdw>
                </a:effectLst>
                <a:latin typeface="Comic Sans MS" pitchFamily="66" charset="0"/>
              </a:rPr>
              <a:t>já Ti věřím, že mi víra štěstí dá.</a:t>
            </a:r>
          </a:p>
          <a:p>
            <a:pPr>
              <a:buFont typeface="Monotype Sorts" pitchFamily="2" charset="2"/>
              <a:buNone/>
              <a:defRPr/>
            </a:pPr>
            <a:endParaRPr lang="en-US" sz="2400" b="1">
              <a:solidFill>
                <a:srgbClr val="FF3300"/>
              </a:solidFill>
              <a:effectLst>
                <a:outerShdw blurRad="38100" dist="38100" dir="2700000" algn="tl">
                  <a:srgbClr val="000000"/>
                </a:outerShdw>
              </a:effectLst>
              <a:latin typeface="Comic Sans MS" pitchFamily="66" charset="0"/>
            </a:endParaRPr>
          </a:p>
          <a:p>
            <a:pPr>
              <a:buFont typeface="Monotype Sorts" pitchFamily="2" charset="2"/>
              <a:buNone/>
              <a:defRPr/>
            </a:pPr>
            <a:r>
              <a:rPr lang="en-US" sz="2400" b="1">
                <a:solidFill>
                  <a:srgbClr val="FFCC99"/>
                </a:solidFill>
                <a:effectLst>
                  <a:outerShdw blurRad="38100" dist="38100" dir="2700000" algn="tl">
                    <a:srgbClr val="000000"/>
                  </a:outerShdw>
                </a:effectLst>
                <a:latin typeface="Comic Sans MS" pitchFamily="66" charset="0"/>
              </a:rPr>
              <a:t>Ježíš je dnes jméno trochu neznámé</a:t>
            </a:r>
          </a:p>
          <a:p>
            <a:pPr>
              <a:buFont typeface="Monotype Sorts" pitchFamily="2" charset="2"/>
              <a:buNone/>
              <a:defRPr/>
            </a:pPr>
            <a:r>
              <a:rPr lang="en-US" sz="2400" b="1">
                <a:solidFill>
                  <a:srgbClr val="FFCC99"/>
                </a:solidFill>
                <a:effectLst>
                  <a:outerShdw blurRad="38100" dist="38100" dir="2700000" algn="tl">
                    <a:srgbClr val="000000"/>
                  </a:outerShdw>
                </a:effectLst>
                <a:latin typeface="Comic Sans MS" pitchFamily="66" charset="0"/>
              </a:rPr>
              <a:t>nikdo neví proč ho má mít rád</a:t>
            </a:r>
          </a:p>
          <a:p>
            <a:pPr>
              <a:buFont typeface="Monotype Sorts" pitchFamily="2" charset="2"/>
              <a:buNone/>
              <a:defRPr/>
            </a:pPr>
            <a:r>
              <a:rPr lang="en-US" sz="2400" b="1">
                <a:solidFill>
                  <a:srgbClr val="FFCC99"/>
                </a:solidFill>
                <a:effectLst>
                  <a:outerShdw blurRad="38100" dist="38100" dir="2700000" algn="tl">
                    <a:srgbClr val="000000"/>
                  </a:outerShdw>
                </a:effectLst>
                <a:latin typeface="Comic Sans MS" pitchFamily="66" charset="0"/>
              </a:rPr>
              <a:t>naco víra, to už na vás necháme</a:t>
            </a:r>
          </a:p>
          <a:p>
            <a:pPr>
              <a:buFont typeface="Monotype Sorts" pitchFamily="2" charset="2"/>
              <a:buNone/>
              <a:defRPr/>
            </a:pPr>
            <a:r>
              <a:rPr lang="en-US" sz="2400" b="1">
                <a:solidFill>
                  <a:srgbClr val="FFCC99"/>
                </a:solidFill>
                <a:effectLst>
                  <a:outerShdw blurRad="38100" dist="38100" dir="2700000" algn="tl">
                    <a:srgbClr val="000000"/>
                  </a:outerShdw>
                </a:effectLst>
                <a:latin typeface="Comic Sans MS" pitchFamily="66" charset="0"/>
              </a:rPr>
              <a:t>tomu se dnes můžem jenom smát.</a:t>
            </a:r>
            <a:endParaRPr lang="en-US" sz="2400" b="1">
              <a:solidFill>
                <a:srgbClr val="FFCC99"/>
              </a:solidFill>
              <a:latin typeface="Comic Sans MS" pitchFamily="66" charset="0"/>
            </a:endParaRPr>
          </a:p>
        </p:txBody>
      </p:sp>
      <p:sp>
        <p:nvSpPr>
          <p:cNvPr id="72707" name="WordArt 3"/>
          <p:cNvSpPr>
            <a:spLocks noChangeArrowheads="1" noChangeShapeType="1" noTextEdit="1"/>
          </p:cNvSpPr>
          <p:nvPr/>
        </p:nvSpPr>
        <p:spPr bwMode="auto">
          <a:xfrm>
            <a:off x="3222626" y="339726"/>
            <a:ext cx="14287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a:t>
            </a:r>
          </a:p>
        </p:txBody>
      </p:sp>
      <p:sp>
        <p:nvSpPr>
          <p:cNvPr id="72708" name="WordArt 4"/>
          <p:cNvSpPr>
            <a:spLocks noChangeArrowheads="1" noChangeShapeType="1" noTextEdit="1"/>
          </p:cNvSpPr>
          <p:nvPr/>
        </p:nvSpPr>
        <p:spPr bwMode="auto">
          <a:xfrm>
            <a:off x="7108825" y="311151"/>
            <a:ext cx="304800"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e 7</a:t>
            </a:r>
          </a:p>
        </p:txBody>
      </p:sp>
      <p:sp>
        <p:nvSpPr>
          <p:cNvPr id="72709" name="WordArt 5"/>
          <p:cNvSpPr>
            <a:spLocks noChangeArrowheads="1" noChangeShapeType="1" noTextEdit="1"/>
          </p:cNvSpPr>
          <p:nvPr/>
        </p:nvSpPr>
        <p:spPr bwMode="auto">
          <a:xfrm>
            <a:off x="3451226" y="873126"/>
            <a:ext cx="14287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A</a:t>
            </a:r>
          </a:p>
        </p:txBody>
      </p:sp>
      <p:sp>
        <p:nvSpPr>
          <p:cNvPr id="72710" name="WordArt 6"/>
          <p:cNvSpPr>
            <a:spLocks noChangeArrowheads="1" noChangeShapeType="1" noTextEdit="1"/>
          </p:cNvSpPr>
          <p:nvPr/>
        </p:nvSpPr>
        <p:spPr bwMode="auto">
          <a:xfrm>
            <a:off x="6270626" y="844551"/>
            <a:ext cx="14287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a:t>
            </a:r>
          </a:p>
        </p:txBody>
      </p:sp>
      <p:sp>
        <p:nvSpPr>
          <p:cNvPr id="72711" name="WordArt 7"/>
          <p:cNvSpPr>
            <a:spLocks noChangeArrowheads="1" noChangeShapeType="1" noTextEdit="1"/>
          </p:cNvSpPr>
          <p:nvPr/>
        </p:nvSpPr>
        <p:spPr bwMode="auto">
          <a:xfrm>
            <a:off x="3222626" y="1301751"/>
            <a:ext cx="14287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a:t>
            </a:r>
          </a:p>
        </p:txBody>
      </p:sp>
      <p:sp>
        <p:nvSpPr>
          <p:cNvPr id="72712" name="WordArt 8"/>
          <p:cNvSpPr>
            <a:spLocks noChangeArrowheads="1" noChangeShapeType="1" noTextEdit="1"/>
          </p:cNvSpPr>
          <p:nvPr/>
        </p:nvSpPr>
        <p:spPr bwMode="auto">
          <a:xfrm>
            <a:off x="6270626" y="1254126"/>
            <a:ext cx="12382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e</a:t>
            </a:r>
          </a:p>
        </p:txBody>
      </p:sp>
      <p:sp>
        <p:nvSpPr>
          <p:cNvPr id="72713" name="WordArt 9"/>
          <p:cNvSpPr>
            <a:spLocks noChangeArrowheads="1" noChangeShapeType="1" noTextEdit="1"/>
          </p:cNvSpPr>
          <p:nvPr/>
        </p:nvSpPr>
        <p:spPr bwMode="auto">
          <a:xfrm>
            <a:off x="6346826" y="339726"/>
            <a:ext cx="12382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e</a:t>
            </a:r>
          </a:p>
        </p:txBody>
      </p:sp>
      <p:sp>
        <p:nvSpPr>
          <p:cNvPr id="72714" name="WordArt 10"/>
          <p:cNvSpPr>
            <a:spLocks noChangeArrowheads="1" noChangeShapeType="1" noTextEdit="1"/>
          </p:cNvSpPr>
          <p:nvPr/>
        </p:nvSpPr>
        <p:spPr bwMode="auto">
          <a:xfrm>
            <a:off x="3298826" y="1711326"/>
            <a:ext cx="14287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A</a:t>
            </a:r>
          </a:p>
        </p:txBody>
      </p:sp>
      <p:sp>
        <p:nvSpPr>
          <p:cNvPr id="72715" name="WordArt 11"/>
          <p:cNvSpPr>
            <a:spLocks noChangeArrowheads="1" noChangeShapeType="1" noTextEdit="1"/>
          </p:cNvSpPr>
          <p:nvPr/>
        </p:nvSpPr>
        <p:spPr bwMode="auto">
          <a:xfrm>
            <a:off x="6118226" y="1711326"/>
            <a:ext cx="14287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a:t>
            </a:r>
          </a:p>
        </p:txBody>
      </p:sp>
      <p:sp>
        <p:nvSpPr>
          <p:cNvPr id="72716" name="WordArt 12"/>
          <p:cNvSpPr>
            <a:spLocks noChangeArrowheads="1" noChangeShapeType="1" noTextEdit="1"/>
          </p:cNvSpPr>
          <p:nvPr/>
        </p:nvSpPr>
        <p:spPr bwMode="auto">
          <a:xfrm>
            <a:off x="6727825" y="1711326"/>
            <a:ext cx="323850"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A 7</a:t>
            </a:r>
          </a:p>
        </p:txBody>
      </p:sp>
      <p:sp>
        <p:nvSpPr>
          <p:cNvPr id="72717" name="WordArt 13"/>
          <p:cNvSpPr>
            <a:spLocks noChangeArrowheads="1" noChangeShapeType="1" noTextEdit="1"/>
          </p:cNvSpPr>
          <p:nvPr/>
        </p:nvSpPr>
        <p:spPr bwMode="auto">
          <a:xfrm>
            <a:off x="3070226" y="2473326"/>
            <a:ext cx="14287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a:t>
            </a:r>
          </a:p>
        </p:txBody>
      </p:sp>
      <p:sp>
        <p:nvSpPr>
          <p:cNvPr id="72718" name="WordArt 14"/>
          <p:cNvSpPr>
            <a:spLocks noChangeArrowheads="1" noChangeShapeType="1" noTextEdit="1"/>
          </p:cNvSpPr>
          <p:nvPr/>
        </p:nvSpPr>
        <p:spPr bwMode="auto">
          <a:xfrm>
            <a:off x="4213226" y="2549526"/>
            <a:ext cx="23812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fis</a:t>
            </a:r>
          </a:p>
        </p:txBody>
      </p:sp>
      <p:sp>
        <p:nvSpPr>
          <p:cNvPr id="72719" name="WordArt 15"/>
          <p:cNvSpPr>
            <a:spLocks noChangeArrowheads="1" noChangeShapeType="1" noTextEdit="1"/>
          </p:cNvSpPr>
          <p:nvPr/>
        </p:nvSpPr>
        <p:spPr bwMode="auto">
          <a:xfrm>
            <a:off x="4822826" y="2549526"/>
            <a:ext cx="12382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e</a:t>
            </a:r>
          </a:p>
        </p:txBody>
      </p:sp>
      <p:sp>
        <p:nvSpPr>
          <p:cNvPr id="72720" name="WordArt 16"/>
          <p:cNvSpPr>
            <a:spLocks noChangeArrowheads="1" noChangeShapeType="1" noTextEdit="1"/>
          </p:cNvSpPr>
          <p:nvPr/>
        </p:nvSpPr>
        <p:spPr bwMode="auto">
          <a:xfrm>
            <a:off x="6127751" y="2549526"/>
            <a:ext cx="14287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A</a:t>
            </a:r>
          </a:p>
        </p:txBody>
      </p:sp>
      <p:sp>
        <p:nvSpPr>
          <p:cNvPr id="72721" name="WordArt 17"/>
          <p:cNvSpPr>
            <a:spLocks noChangeArrowheads="1" noChangeShapeType="1" noTextEdit="1"/>
          </p:cNvSpPr>
          <p:nvPr/>
        </p:nvSpPr>
        <p:spPr bwMode="auto">
          <a:xfrm>
            <a:off x="3556001" y="3054351"/>
            <a:ext cx="12382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e</a:t>
            </a:r>
          </a:p>
        </p:txBody>
      </p:sp>
      <p:sp>
        <p:nvSpPr>
          <p:cNvPr id="72722" name="WordArt 18"/>
          <p:cNvSpPr>
            <a:spLocks noChangeArrowheads="1" noChangeShapeType="1" noTextEdit="1"/>
          </p:cNvSpPr>
          <p:nvPr/>
        </p:nvSpPr>
        <p:spPr bwMode="auto">
          <a:xfrm>
            <a:off x="5518151" y="3054351"/>
            <a:ext cx="14287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A</a:t>
            </a:r>
          </a:p>
        </p:txBody>
      </p:sp>
      <p:sp>
        <p:nvSpPr>
          <p:cNvPr id="72723" name="WordArt 19"/>
          <p:cNvSpPr>
            <a:spLocks noChangeArrowheads="1" noChangeShapeType="1" noTextEdit="1"/>
          </p:cNvSpPr>
          <p:nvPr/>
        </p:nvSpPr>
        <p:spPr bwMode="auto">
          <a:xfrm>
            <a:off x="6880226" y="3054351"/>
            <a:ext cx="14287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a:t>
            </a:r>
          </a:p>
        </p:txBody>
      </p:sp>
      <p:sp>
        <p:nvSpPr>
          <p:cNvPr id="72724" name="WordArt 20"/>
          <p:cNvSpPr>
            <a:spLocks noChangeArrowheads="1" noChangeShapeType="1" noTextEdit="1"/>
          </p:cNvSpPr>
          <p:nvPr/>
        </p:nvSpPr>
        <p:spPr bwMode="auto">
          <a:xfrm>
            <a:off x="7337425" y="3082926"/>
            <a:ext cx="342900"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G/A</a:t>
            </a:r>
          </a:p>
        </p:txBody>
      </p:sp>
      <p:sp>
        <p:nvSpPr>
          <p:cNvPr id="72725" name="WordArt 21"/>
          <p:cNvSpPr>
            <a:spLocks noChangeArrowheads="1" noChangeShapeType="1" noTextEdit="1"/>
          </p:cNvSpPr>
          <p:nvPr/>
        </p:nvSpPr>
        <p:spPr bwMode="auto">
          <a:xfrm>
            <a:off x="2994026" y="3463926"/>
            <a:ext cx="14287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a:t>
            </a:r>
          </a:p>
        </p:txBody>
      </p:sp>
      <p:sp>
        <p:nvSpPr>
          <p:cNvPr id="72726" name="WordArt 22"/>
          <p:cNvSpPr>
            <a:spLocks noChangeArrowheads="1" noChangeShapeType="1" noTextEdit="1"/>
          </p:cNvSpPr>
          <p:nvPr/>
        </p:nvSpPr>
        <p:spPr bwMode="auto">
          <a:xfrm>
            <a:off x="4137026" y="3463926"/>
            <a:ext cx="23812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fis</a:t>
            </a:r>
          </a:p>
        </p:txBody>
      </p:sp>
      <p:sp>
        <p:nvSpPr>
          <p:cNvPr id="72727" name="WordArt 23"/>
          <p:cNvSpPr>
            <a:spLocks noChangeArrowheads="1" noChangeShapeType="1" noTextEdit="1"/>
          </p:cNvSpPr>
          <p:nvPr/>
        </p:nvSpPr>
        <p:spPr bwMode="auto">
          <a:xfrm>
            <a:off x="4746626" y="3463926"/>
            <a:ext cx="12382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e</a:t>
            </a:r>
          </a:p>
        </p:txBody>
      </p:sp>
      <p:sp>
        <p:nvSpPr>
          <p:cNvPr id="72728" name="WordArt 24"/>
          <p:cNvSpPr>
            <a:spLocks noChangeArrowheads="1" noChangeShapeType="1" noTextEdit="1"/>
          </p:cNvSpPr>
          <p:nvPr/>
        </p:nvSpPr>
        <p:spPr bwMode="auto">
          <a:xfrm>
            <a:off x="6499226" y="3463926"/>
            <a:ext cx="14287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A</a:t>
            </a:r>
          </a:p>
        </p:txBody>
      </p:sp>
      <p:sp>
        <p:nvSpPr>
          <p:cNvPr id="72729" name="WordArt 25"/>
          <p:cNvSpPr>
            <a:spLocks noChangeArrowheads="1" noChangeShapeType="1" noTextEdit="1"/>
          </p:cNvSpPr>
          <p:nvPr/>
        </p:nvSpPr>
        <p:spPr bwMode="auto">
          <a:xfrm>
            <a:off x="3756026" y="3892551"/>
            <a:ext cx="12382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e</a:t>
            </a:r>
          </a:p>
        </p:txBody>
      </p:sp>
      <p:sp>
        <p:nvSpPr>
          <p:cNvPr id="72730" name="WordArt 26"/>
          <p:cNvSpPr>
            <a:spLocks noChangeArrowheads="1" noChangeShapeType="1" noTextEdit="1"/>
          </p:cNvSpPr>
          <p:nvPr/>
        </p:nvSpPr>
        <p:spPr bwMode="auto">
          <a:xfrm>
            <a:off x="5289551" y="3892551"/>
            <a:ext cx="14287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A</a:t>
            </a:r>
          </a:p>
        </p:txBody>
      </p:sp>
      <p:sp>
        <p:nvSpPr>
          <p:cNvPr id="72731" name="WordArt 27"/>
          <p:cNvSpPr>
            <a:spLocks noChangeArrowheads="1" noChangeShapeType="1" noTextEdit="1"/>
          </p:cNvSpPr>
          <p:nvPr/>
        </p:nvSpPr>
        <p:spPr bwMode="auto">
          <a:xfrm>
            <a:off x="6508751" y="3892551"/>
            <a:ext cx="142875" cy="257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4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a:t>
            </a:r>
          </a:p>
        </p:txBody>
      </p:sp>
    </p:spTree>
    <p:extLst>
      <p:ext uri="{BB962C8B-B14F-4D97-AF65-F5344CB8AC3E}">
        <p14:creationId xmlns:p14="http://schemas.microsoft.com/office/powerpoint/2010/main" val="402789861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descr="C:\Users\Janinka\Desktop\Někdo mě vede za ruku.jpg"/>
          <p:cNvPicPr>
            <a:picLocks noChangeAspect="1" noChangeArrowheads="1"/>
          </p:cNvPicPr>
          <p:nvPr/>
        </p:nvPicPr>
        <p:blipFill>
          <a:blip r:embed="rId2" cstate="print"/>
          <a:srcRect/>
          <a:stretch>
            <a:fillRect/>
          </a:stretch>
        </p:blipFill>
        <p:spPr bwMode="auto">
          <a:xfrm>
            <a:off x="67733" y="21300"/>
            <a:ext cx="11997267" cy="6735096"/>
          </a:xfrm>
          <a:prstGeom prst="rect">
            <a:avLst/>
          </a:prstGeom>
          <a:noFill/>
        </p:spPr>
      </p:pic>
    </p:spTree>
    <p:extLst>
      <p:ext uri="{BB962C8B-B14F-4D97-AF65-F5344CB8AC3E}">
        <p14:creationId xmlns:p14="http://schemas.microsoft.com/office/powerpoint/2010/main" val="2263247321"/>
      </p:ext>
    </p:extLst>
  </p:cSld>
  <p:clrMapOvr>
    <a:masterClrMapping/>
  </p:clrMapOvr>
  <mc:AlternateContent xmlns:mc="http://schemas.openxmlformats.org/markup-compatibility/2006" xmlns:p14="http://schemas.microsoft.com/office/powerpoint/2010/main">
    <mc:Choice Requires="p14">
      <p:transition p14:dur="10">
        <p:zoom/>
        <p:sndAc>
          <p:endSnd/>
        </p:sndAc>
      </p:transition>
    </mc:Choice>
    <mc:Fallback xmlns="">
      <p:transition>
        <p:zoom/>
        <p:sndAc>
          <p:endSnd/>
        </p:sndAc>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C:\Users\Janinka\Desktop\Písně JPG\Žalm 127 Nestaví li.jpg"/>
          <p:cNvPicPr>
            <a:picLocks noChangeAspect="1" noChangeArrowheads="1"/>
          </p:cNvPicPr>
          <p:nvPr/>
        </p:nvPicPr>
        <p:blipFill>
          <a:blip r:embed="rId2" cstate="print"/>
          <a:srcRect/>
          <a:stretch>
            <a:fillRect/>
          </a:stretch>
        </p:blipFill>
        <p:spPr bwMode="auto">
          <a:xfrm>
            <a:off x="-1" y="0"/>
            <a:ext cx="12361333" cy="6800637"/>
          </a:xfrm>
          <a:prstGeom prst="rect">
            <a:avLst/>
          </a:prstGeom>
          <a:noFill/>
        </p:spPr>
      </p:pic>
    </p:spTree>
    <p:extLst>
      <p:ext uri="{BB962C8B-B14F-4D97-AF65-F5344CB8AC3E}">
        <p14:creationId xmlns:p14="http://schemas.microsoft.com/office/powerpoint/2010/main" val="2006570958"/>
      </p:ext>
    </p:extLst>
  </p:cSld>
  <p:clrMapOvr>
    <a:masterClrMapping/>
  </p:clrMapOvr>
  <mc:AlternateContent xmlns:mc="http://schemas.openxmlformats.org/markup-compatibility/2006" xmlns:p14="http://schemas.microsoft.com/office/powerpoint/2010/main">
    <mc:Choice Requires="p14">
      <p:transition p14:dur="10">
        <p:zoom/>
        <p:sndAc>
          <p:endSnd/>
        </p:sndAc>
      </p:transition>
    </mc:Choice>
    <mc:Fallback xmlns="">
      <p:transition>
        <p:zoom/>
        <p:sndAc>
          <p:endSnd/>
        </p:sndAc>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60000"/>
                <a:lumOff val="40000"/>
              </a:schemeClr>
            </a:gs>
            <a:gs pos="99000">
              <a:schemeClr val="accent1">
                <a:lumMod val="45000"/>
                <a:lumOff val="55000"/>
              </a:schemeClr>
            </a:gs>
            <a:gs pos="92000">
              <a:srgbClr val="00B050"/>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ovéPole 1"/>
          <p:cNvSpPr txBox="1"/>
          <p:nvPr/>
        </p:nvSpPr>
        <p:spPr>
          <a:xfrm>
            <a:off x="344566" y="761792"/>
            <a:ext cx="7645042" cy="6186309"/>
          </a:xfrm>
          <a:prstGeom prst="rect">
            <a:avLst/>
          </a:prstGeom>
          <a:noFill/>
        </p:spPr>
        <p:txBody>
          <a:bodyPr wrap="none" rtlCol="0">
            <a:spAutoFit/>
          </a:bodyPr>
          <a:lstStyle/>
          <a:p>
            <a:pPr>
              <a:defRPr/>
            </a:pPr>
            <a:r>
              <a:rPr lang="cs-CZ" sz="3600" b="1" dirty="0">
                <a:solidFill>
                  <a:srgbClr val="FFFFFF"/>
                </a:solidFill>
                <a:cs typeface="Arial"/>
              </a:rPr>
              <a:t>Rozhodl jsem se jít za Ježíšem </a:t>
            </a:r>
          </a:p>
          <a:p>
            <a:pPr>
              <a:defRPr/>
            </a:pPr>
            <a:r>
              <a:rPr lang="cs-CZ" sz="3600" b="1" dirty="0">
                <a:solidFill>
                  <a:srgbClr val="FFFFFF"/>
                </a:solidFill>
                <a:cs typeface="Arial"/>
              </a:rPr>
              <a:t>Rozhodl jsem se jít za Ježíšem</a:t>
            </a:r>
            <a:br>
              <a:rPr lang="cs-CZ" sz="3600" b="1" dirty="0">
                <a:solidFill>
                  <a:srgbClr val="FFFFFF"/>
                </a:solidFill>
                <a:cs typeface="Arial"/>
              </a:rPr>
            </a:br>
            <a:r>
              <a:rPr lang="cs-CZ" sz="3600" b="1" dirty="0">
                <a:solidFill>
                  <a:srgbClr val="FFFFFF"/>
                </a:solidFill>
                <a:cs typeface="Arial"/>
              </a:rPr>
              <a:t>Rozhodl jsem se jít za Ježíšem</a:t>
            </a:r>
            <a:br>
              <a:rPr lang="cs-CZ" sz="3600" b="1" dirty="0">
                <a:solidFill>
                  <a:srgbClr val="FFFFFF"/>
                </a:solidFill>
                <a:cs typeface="Arial"/>
              </a:rPr>
            </a:br>
            <a:r>
              <a:rPr lang="cs-CZ" sz="3600" b="1" dirty="0">
                <a:solidFill>
                  <a:srgbClr val="FFFFFF"/>
                </a:solidFill>
                <a:cs typeface="Arial"/>
              </a:rPr>
              <a:t>zpět nikdy víc, zpět nikdy víc.</a:t>
            </a:r>
          </a:p>
          <a:p>
            <a:pPr>
              <a:defRPr/>
            </a:pPr>
            <a:endParaRPr lang="cs-CZ" sz="3600" b="1" dirty="0">
              <a:solidFill>
                <a:srgbClr val="FFFFFF"/>
              </a:solidFill>
              <a:cs typeface="Arial"/>
            </a:endParaRPr>
          </a:p>
          <a:p>
            <a:pPr>
              <a:defRPr/>
            </a:pPr>
            <a:r>
              <a:rPr lang="cs-CZ" sz="3600" b="1" dirty="0">
                <a:solidFill>
                  <a:srgbClr val="FFFFFF"/>
                </a:solidFill>
                <a:cs typeface="Arial"/>
              </a:rPr>
              <a:t>Svět za mnou leží, já jdu ke kříži 3x, </a:t>
            </a:r>
            <a:br>
              <a:rPr lang="cs-CZ" sz="3600" b="1" dirty="0">
                <a:solidFill>
                  <a:srgbClr val="FFFFFF"/>
                </a:solidFill>
                <a:cs typeface="Arial"/>
              </a:rPr>
            </a:br>
            <a:r>
              <a:rPr lang="cs-CZ" sz="3600" b="1" dirty="0">
                <a:solidFill>
                  <a:srgbClr val="FFFFFF"/>
                </a:solidFill>
                <a:cs typeface="Arial"/>
              </a:rPr>
              <a:t>nehledím zpět, nehledím zpět.</a:t>
            </a:r>
          </a:p>
          <a:p>
            <a:pPr>
              <a:defRPr/>
            </a:pPr>
            <a:endParaRPr lang="cs-CZ" sz="3600" b="1" dirty="0">
              <a:solidFill>
                <a:srgbClr val="FFFFFF"/>
              </a:solidFill>
              <a:cs typeface="Arial"/>
            </a:endParaRPr>
          </a:p>
          <a:p>
            <a:pPr>
              <a:defRPr/>
            </a:pPr>
            <a:r>
              <a:rPr lang="cs-CZ" sz="3600" b="1" dirty="0">
                <a:solidFill>
                  <a:srgbClr val="FFFFFF"/>
                </a:solidFill>
                <a:cs typeface="Arial"/>
              </a:rPr>
              <a:t>Byť nikdo nešel, já půjdu za Ním  3x, </a:t>
            </a:r>
            <a:br>
              <a:rPr lang="cs-CZ" sz="3600" b="1" dirty="0">
                <a:solidFill>
                  <a:srgbClr val="FFFFFF"/>
                </a:solidFill>
                <a:cs typeface="Arial"/>
              </a:rPr>
            </a:br>
            <a:r>
              <a:rPr lang="cs-CZ" sz="3600" b="1" dirty="0">
                <a:solidFill>
                  <a:srgbClr val="FFFFFF"/>
                </a:solidFill>
                <a:cs typeface="Arial"/>
              </a:rPr>
              <a:t>nehledím zpět, nehledím zpět..</a:t>
            </a:r>
          </a:p>
          <a:p>
            <a:pPr>
              <a:defRPr/>
            </a:pPr>
            <a:endParaRPr lang="cs-CZ" sz="3600" b="1" dirty="0">
              <a:solidFill>
                <a:srgbClr val="FFFFFF"/>
              </a:solidFill>
              <a:cs typeface="Arial"/>
            </a:endParaRPr>
          </a:p>
        </p:txBody>
      </p:sp>
      <p:sp>
        <p:nvSpPr>
          <p:cNvPr id="3" name="Obdélník 2"/>
          <p:cNvSpPr/>
          <p:nvPr/>
        </p:nvSpPr>
        <p:spPr>
          <a:xfrm>
            <a:off x="555846" y="-182443"/>
            <a:ext cx="4679486" cy="830997"/>
          </a:xfrm>
          <a:prstGeom prst="rect">
            <a:avLst/>
          </a:prstGeom>
          <a:noFill/>
        </p:spPr>
        <p:txBody>
          <a:bodyPr wrap="none" lIns="91440" tIns="45720" rIns="91440" bIns="45720">
            <a:spAutoFit/>
          </a:bodyPr>
          <a:lstStyle/>
          <a:p>
            <a:pPr algn="ctr">
              <a:defRPr/>
            </a:pPr>
            <a:r>
              <a:rPr lang="cs-CZ" sz="4800" b="1" spc="50" dirty="0">
                <a:ln w="12700" cmpd="sng">
                  <a:solidFill>
                    <a:srgbClr val="AC6D56">
                      <a:satMod val="120000"/>
                      <a:shade val="80000"/>
                    </a:srgbClr>
                  </a:solidFill>
                  <a:prstDash val="solid"/>
                </a:ln>
                <a:solidFill>
                  <a:srgbClr val="00B050"/>
                </a:solidFill>
                <a:effectLst>
                  <a:glow rad="53100">
                    <a:srgbClr val="AC6D56">
                      <a:satMod val="180000"/>
                      <a:alpha val="30000"/>
                    </a:srgbClr>
                  </a:glow>
                </a:effectLst>
                <a:cs typeface="Arial"/>
              </a:rPr>
              <a:t>Rozhodl jsem se </a:t>
            </a:r>
          </a:p>
        </p:txBody>
      </p:sp>
      <p:sp>
        <p:nvSpPr>
          <p:cNvPr id="6" name="TextovéPole 5">
            <a:extLst>
              <a:ext uri="{FF2B5EF4-FFF2-40B4-BE49-F238E27FC236}">
                <a16:creationId xmlns:a16="http://schemas.microsoft.com/office/drawing/2014/main" id="{0B29CB75-1193-4076-89DC-1C2DBF726E65}"/>
              </a:ext>
            </a:extLst>
          </p:cNvPr>
          <p:cNvSpPr txBox="1"/>
          <p:nvPr/>
        </p:nvSpPr>
        <p:spPr>
          <a:xfrm>
            <a:off x="380414" y="617776"/>
            <a:ext cx="9321911" cy="369332"/>
          </a:xfrm>
          <a:prstGeom prst="rect">
            <a:avLst/>
          </a:prstGeom>
          <a:noFill/>
        </p:spPr>
        <p:txBody>
          <a:bodyPr wrap="none" rtlCol="0">
            <a:spAutoFit/>
          </a:bodyPr>
          <a:lstStyle/>
          <a:p>
            <a:pPr>
              <a:defRPr/>
            </a:pPr>
            <a:r>
              <a:rPr lang="cs-CZ" b="1" dirty="0">
                <a:solidFill>
                  <a:srgbClr val="FFFFFF"/>
                </a:solidFill>
                <a:cs typeface="Arial"/>
              </a:rPr>
              <a:t>A                                                                                   A7                                                                    </a:t>
            </a:r>
          </a:p>
        </p:txBody>
      </p:sp>
      <p:sp>
        <p:nvSpPr>
          <p:cNvPr id="7" name="TextovéPole 6">
            <a:extLst>
              <a:ext uri="{FF2B5EF4-FFF2-40B4-BE49-F238E27FC236}">
                <a16:creationId xmlns:a16="http://schemas.microsoft.com/office/drawing/2014/main" id="{155E09C2-D35B-4E98-9B4E-143A32DC7033}"/>
              </a:ext>
            </a:extLst>
          </p:cNvPr>
          <p:cNvSpPr txBox="1"/>
          <p:nvPr/>
        </p:nvSpPr>
        <p:spPr>
          <a:xfrm>
            <a:off x="344566" y="1192680"/>
            <a:ext cx="5667064" cy="369332"/>
          </a:xfrm>
          <a:prstGeom prst="rect">
            <a:avLst/>
          </a:prstGeom>
          <a:noFill/>
        </p:spPr>
        <p:txBody>
          <a:bodyPr wrap="none" rtlCol="0">
            <a:spAutoFit/>
          </a:bodyPr>
          <a:lstStyle/>
          <a:p>
            <a:pPr>
              <a:defRPr/>
            </a:pPr>
            <a:r>
              <a:rPr lang="cs-CZ" b="1" dirty="0">
                <a:solidFill>
                  <a:srgbClr val="FFFFFF"/>
                </a:solidFill>
                <a:cs typeface="Arial"/>
              </a:rPr>
              <a:t>                               D                                                  A      E</a:t>
            </a:r>
          </a:p>
        </p:txBody>
      </p:sp>
      <p:sp>
        <p:nvSpPr>
          <p:cNvPr id="8" name="TextovéPole 7">
            <a:extLst>
              <a:ext uri="{FF2B5EF4-FFF2-40B4-BE49-F238E27FC236}">
                <a16:creationId xmlns:a16="http://schemas.microsoft.com/office/drawing/2014/main" id="{EAEF4E8E-EF1A-425F-819E-652F07446FAB}"/>
              </a:ext>
            </a:extLst>
          </p:cNvPr>
          <p:cNvSpPr txBox="1"/>
          <p:nvPr/>
        </p:nvSpPr>
        <p:spPr>
          <a:xfrm>
            <a:off x="380414" y="1746217"/>
            <a:ext cx="5391219" cy="369332"/>
          </a:xfrm>
          <a:prstGeom prst="rect">
            <a:avLst/>
          </a:prstGeom>
          <a:noFill/>
        </p:spPr>
        <p:txBody>
          <a:bodyPr wrap="none" rtlCol="0">
            <a:spAutoFit/>
          </a:bodyPr>
          <a:lstStyle/>
          <a:p>
            <a:pPr>
              <a:defRPr/>
            </a:pPr>
            <a:r>
              <a:rPr lang="cs-CZ" b="1" dirty="0">
                <a:solidFill>
                  <a:srgbClr val="FFFFFF"/>
                </a:solidFill>
                <a:cs typeface="Arial"/>
              </a:rPr>
              <a:t>   D          </a:t>
            </a:r>
            <a:r>
              <a:rPr lang="cs-CZ" b="1" dirty="0" err="1">
                <a:solidFill>
                  <a:srgbClr val="FFFFFF"/>
                </a:solidFill>
                <a:cs typeface="Arial"/>
              </a:rPr>
              <a:t>D</a:t>
            </a:r>
            <a:r>
              <a:rPr lang="cs-CZ" b="1" dirty="0">
                <a:solidFill>
                  <a:srgbClr val="FFFFFF"/>
                </a:solidFill>
                <a:cs typeface="Arial"/>
              </a:rPr>
              <a:t>                  A           E                                  A</a:t>
            </a:r>
          </a:p>
        </p:txBody>
      </p:sp>
      <p:sp>
        <p:nvSpPr>
          <p:cNvPr id="9" name="TextovéPole 8">
            <a:extLst>
              <a:ext uri="{FF2B5EF4-FFF2-40B4-BE49-F238E27FC236}">
                <a16:creationId xmlns:a16="http://schemas.microsoft.com/office/drawing/2014/main" id="{551814C1-BB4F-4119-9833-B73863534435}"/>
              </a:ext>
            </a:extLst>
          </p:cNvPr>
          <p:cNvSpPr txBox="1"/>
          <p:nvPr/>
        </p:nvSpPr>
        <p:spPr>
          <a:xfrm>
            <a:off x="-879571" y="1531234"/>
            <a:ext cx="11001858" cy="369332"/>
          </a:xfrm>
          <a:prstGeom prst="rect">
            <a:avLst/>
          </a:prstGeom>
          <a:noFill/>
        </p:spPr>
        <p:txBody>
          <a:bodyPr wrap="none" rtlCol="0">
            <a:spAutoFit/>
          </a:bodyPr>
          <a:lstStyle/>
          <a:p>
            <a:pPr>
              <a:defRPr/>
            </a:pPr>
            <a:r>
              <a:rPr lang="cs-CZ" b="1" dirty="0">
                <a:solidFill>
                  <a:srgbClr val="FFFFFF"/>
                </a:solidFill>
                <a:cs typeface="Arial"/>
              </a:rPr>
              <a:t>                                                     A                                                                                                                                    </a:t>
            </a:r>
          </a:p>
        </p:txBody>
      </p:sp>
      <p:pic>
        <p:nvPicPr>
          <p:cNvPr id="5" name="Picture 2" descr="C:\Users\Janinka\Desktop\Staň se mou vizí.jpg">
            <a:extLst>
              <a:ext uri="{FF2B5EF4-FFF2-40B4-BE49-F238E27FC236}">
                <a16:creationId xmlns:a16="http://schemas.microsoft.com/office/drawing/2014/main" id="{1CCE1A83-032C-07A1-55DD-71BAB6AEACEE}"/>
              </a:ext>
            </a:extLst>
          </p:cNvPr>
          <p:cNvPicPr>
            <a:picLocks noChangeAspect="1" noChangeArrowheads="1"/>
          </p:cNvPicPr>
          <p:nvPr/>
        </p:nvPicPr>
        <p:blipFill>
          <a:blip r:embed="rId2" cstate="print"/>
          <a:srcRect/>
          <a:stretch>
            <a:fillRect/>
          </a:stretch>
        </p:blipFill>
        <p:spPr bwMode="auto">
          <a:xfrm>
            <a:off x="7379355" y="119245"/>
            <a:ext cx="4717636" cy="3309755"/>
          </a:xfrm>
          <a:prstGeom prst="rect">
            <a:avLst/>
          </a:prstGeom>
          <a:ln>
            <a:noFill/>
          </a:ln>
          <a:effectLst>
            <a:softEdge rad="112500"/>
          </a:effectLst>
        </p:spPr>
      </p:pic>
    </p:spTree>
    <p:extLst>
      <p:ext uri="{BB962C8B-B14F-4D97-AF65-F5344CB8AC3E}">
        <p14:creationId xmlns:p14="http://schemas.microsoft.com/office/powerpoint/2010/main" val="331409020"/>
      </p:ext>
    </p:extLst>
  </p:cSld>
  <p:clrMapOvr>
    <a:masterClrMapping/>
  </p:clrMapOvr>
  <mc:AlternateContent xmlns:mc="http://schemas.openxmlformats.org/markup-compatibility/2006" xmlns:p14="http://schemas.microsoft.com/office/powerpoint/2010/main">
    <mc:Choice Requires="p14">
      <p:transition p14:dur="10">
        <p:zoom/>
        <p:sndAc>
          <p:endSnd/>
        </p:sndAc>
      </p:transition>
    </mc:Choice>
    <mc:Fallback xmlns="">
      <p:transition>
        <p:zoom/>
        <p:sndAc>
          <p:endSnd/>
        </p:sndAc>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1703512" y="1344488"/>
            <a:ext cx="8890000" cy="64770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1" i="0" u="none" strike="noStrike" kern="1200" cap="none" spc="0" normalizeH="0" baseline="0" noProof="0" dirty="0">
                <a:ln>
                  <a:noFill/>
                </a:ln>
                <a:solidFill>
                  <a:srgbClr val="FFFFFF"/>
                </a:solidFill>
                <a:effectLst/>
                <a:uLnTx/>
                <a:uFillTx/>
                <a:latin typeface="Arial" charset="0"/>
                <a:ea typeface="+mn-ea"/>
                <a:cs typeface="Arial"/>
              </a:rPr>
              <a:t>Nechej se vést a nikdy nechoď sám, nechej se vést, vždyť vede tě tvůj Pán. Na cestě té se nikdy nestrachuj, vždyť tvůj je Otec, vodí tě k výšinám.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1" i="0" u="none" strike="noStrike" kern="1200" cap="none" spc="0" normalizeH="0" baseline="0" noProof="0" dirty="0">
                <a:ln>
                  <a:noFill/>
                </a:ln>
                <a:solidFill>
                  <a:srgbClr val="FFFFFF"/>
                </a:solidFill>
                <a:effectLst/>
                <a:uLnTx/>
                <a:uFillTx/>
                <a:latin typeface="Arial" charset="0"/>
                <a:ea typeface="+mn-ea"/>
                <a:cs typeface="Arial"/>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1" i="0" u="none" strike="noStrike" kern="1200" cap="none" spc="0" normalizeH="0" baseline="0" noProof="0" dirty="0">
                <a:ln>
                  <a:noFill/>
                </a:ln>
                <a:solidFill>
                  <a:srgbClr val="FFFFFF"/>
                </a:solidFill>
                <a:effectLst/>
                <a:uLnTx/>
                <a:uFillTx/>
                <a:latin typeface="Arial" charset="0"/>
                <a:ea typeface="+mn-ea"/>
                <a:cs typeface="Arial"/>
              </a:rPr>
              <a:t>Nechej se vést bez Něj bys zahynul. Nechej se vést, právě Ti pokynul. A cestou tou se nikdy nestrachuj, vždyť Tvůj Tě Otec v svou náruč přivinul.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1" i="0" u="none" strike="noStrike" kern="1200" cap="none" spc="0" normalizeH="0" baseline="0" noProof="0" dirty="0">
                <a:ln>
                  <a:noFill/>
                </a:ln>
                <a:solidFill>
                  <a:srgbClr val="FFFFFF"/>
                </a:solidFill>
                <a:effectLst/>
                <a:uLnTx/>
                <a:uFillTx/>
                <a:latin typeface="Arial" charset="0"/>
                <a:ea typeface="+mn-ea"/>
                <a:cs typeface="Arial"/>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1" i="0" u="none" strike="noStrike" kern="1200" cap="none" spc="0" normalizeH="0" baseline="0" noProof="0" dirty="0">
                <a:ln>
                  <a:noFill/>
                </a:ln>
                <a:solidFill>
                  <a:srgbClr val="FFFFFF"/>
                </a:solidFill>
                <a:effectLst/>
                <a:uLnTx/>
                <a:uFillTx/>
                <a:latin typeface="Arial" charset="0"/>
                <a:ea typeface="+mn-ea"/>
                <a:cs typeface="Arial"/>
              </a:rPr>
              <a:t>Nechej se vést, ať třeba vede tmou. Nechej se vést tou cestou dalekou.    Vždy s důvěrou, nikdy se nestrachuj, vždyť tvůj tě Otec  zve v říši nebeskou.</a:t>
            </a:r>
          </a:p>
        </p:txBody>
      </p:sp>
      <p:sp>
        <p:nvSpPr>
          <p:cNvPr id="3" name="TextovéPole 2"/>
          <p:cNvSpPr txBox="1"/>
          <p:nvPr/>
        </p:nvSpPr>
        <p:spPr>
          <a:xfrm>
            <a:off x="1703513" y="119534"/>
            <a:ext cx="4993675" cy="107721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3200" b="1" i="0" u="none" strike="noStrike" kern="1200" cap="none" spc="0" normalizeH="0" baseline="0" noProof="0" dirty="0">
                <a:ln>
                  <a:noFill/>
                </a:ln>
                <a:solidFill>
                  <a:srgbClr val="FFFFCC">
                    <a:lumMod val="75000"/>
                  </a:srgbClr>
                </a:solidFill>
                <a:effectLst/>
                <a:uLnTx/>
                <a:uFillTx/>
                <a:latin typeface="Arial" charset="0"/>
                <a:ea typeface="+mn-ea"/>
                <a:cs typeface="Arial"/>
              </a:rPr>
              <a:t>Nechej se vést                </a:t>
            </a:r>
            <a:endParaRPr kumimoji="0" lang="cs-CZ" sz="3200" b="0" i="0" u="none" strike="noStrike" kern="1200" cap="none" spc="0" normalizeH="0" baseline="0" noProof="0" dirty="0">
              <a:ln>
                <a:noFill/>
              </a:ln>
              <a:solidFill>
                <a:srgbClr val="FFFFCC">
                  <a:lumMod val="75000"/>
                </a:srgbClr>
              </a:solidFill>
              <a:effectLst/>
              <a:uLnTx/>
              <a:uFillTx/>
              <a:latin typeface="Arial" charset="0"/>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3200" b="1" i="0" u="none" strike="noStrike" kern="1200" cap="none" spc="0" normalizeH="0" baseline="0" noProof="0" dirty="0">
              <a:ln>
                <a:noFill/>
              </a:ln>
              <a:solidFill>
                <a:srgbClr val="FFFFCC">
                  <a:lumMod val="75000"/>
                </a:srgbClr>
              </a:solidFill>
              <a:effectLst/>
              <a:uLnTx/>
              <a:uFillTx/>
              <a:latin typeface="Arial" charset="0"/>
              <a:ea typeface="+mn-ea"/>
              <a:cs typeface="Arial"/>
            </a:endParaRPr>
          </a:p>
        </p:txBody>
      </p:sp>
      <p:sp>
        <p:nvSpPr>
          <p:cNvPr id="4" name="Obdélník 3"/>
          <p:cNvSpPr/>
          <p:nvPr/>
        </p:nvSpPr>
        <p:spPr>
          <a:xfrm>
            <a:off x="7408546" y="35859"/>
            <a:ext cx="2953053" cy="83099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400" b="1" i="0" u="none" strike="noStrike" kern="1200" cap="none" spc="0" normalizeH="0" baseline="0" noProof="0" dirty="0" err="1">
                <a:ln>
                  <a:noFill/>
                </a:ln>
                <a:solidFill>
                  <a:srgbClr val="FFFFFF"/>
                </a:solidFill>
                <a:effectLst/>
                <a:uLnTx/>
                <a:uFillTx/>
                <a:latin typeface="Arial" pitchFamily="34" charset="0"/>
                <a:ea typeface="+mn-ea"/>
                <a:cs typeface="Arial"/>
              </a:rPr>
              <a:t>G,e,a,D</a:t>
            </a:r>
            <a:r>
              <a:rPr kumimoji="0" lang="cs-CZ" sz="2400" b="1" i="0" u="none" strike="noStrike" kern="1200" cap="none" spc="0" normalizeH="0" baseline="0" noProof="0" dirty="0">
                <a:ln>
                  <a:noFill/>
                </a:ln>
                <a:solidFill>
                  <a:srgbClr val="FFFFFF"/>
                </a:solidFill>
                <a:effectLst/>
                <a:uLnTx/>
                <a:uFillTx/>
                <a:latin typeface="Arial" pitchFamily="34" charset="0"/>
                <a:ea typeface="+mn-ea"/>
                <a:cs typeface="Arial"/>
              </a:rPr>
              <a:t>/G,e,a,H7</a:t>
            </a:r>
            <a:br>
              <a:rPr kumimoji="0" lang="cs-CZ" sz="2400" b="1" i="0" u="none" strike="noStrike" kern="1200" cap="none" spc="0" normalizeH="0" baseline="0" noProof="0" dirty="0">
                <a:ln>
                  <a:noFill/>
                </a:ln>
                <a:solidFill>
                  <a:srgbClr val="FFFFFF"/>
                </a:solidFill>
                <a:effectLst/>
                <a:uLnTx/>
                <a:uFillTx/>
                <a:latin typeface="Arial" pitchFamily="34" charset="0"/>
                <a:ea typeface="+mn-ea"/>
                <a:cs typeface="Arial"/>
              </a:rPr>
            </a:br>
            <a:r>
              <a:rPr kumimoji="0" lang="cs-CZ" sz="2400" b="1" i="0" u="none" strike="noStrike" kern="1200" cap="none" spc="0" normalizeH="0" baseline="0" noProof="0" dirty="0">
                <a:ln>
                  <a:noFill/>
                </a:ln>
                <a:solidFill>
                  <a:srgbClr val="FFFFFF"/>
                </a:solidFill>
                <a:effectLst/>
                <a:uLnTx/>
                <a:uFillTx/>
                <a:latin typeface="Arial" pitchFamily="34" charset="0"/>
                <a:ea typeface="+mn-ea"/>
                <a:cs typeface="Arial"/>
              </a:rPr>
              <a:t>e,H7,C,a/,G,e,a,D,G</a:t>
            </a:r>
          </a:p>
        </p:txBody>
      </p:sp>
      <p:pic>
        <p:nvPicPr>
          <p:cNvPr id="5" name="Obrázek 4">
            <a:extLst>
              <a:ext uri="{FF2B5EF4-FFF2-40B4-BE49-F238E27FC236}">
                <a16:creationId xmlns:a16="http://schemas.microsoft.com/office/drawing/2014/main" id="{3757C173-9DC6-47D6-B7A6-E531E788F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3912" y="-98676"/>
            <a:ext cx="2018184" cy="1513638"/>
          </a:xfrm>
          <a:prstGeom prst="rect">
            <a:avLst/>
          </a:prstGeom>
          <a:ln>
            <a:noFill/>
          </a:ln>
          <a:effectLst>
            <a:softEdge rad="112500"/>
          </a:effectLst>
        </p:spPr>
      </p:pic>
    </p:spTree>
    <p:extLst>
      <p:ext uri="{BB962C8B-B14F-4D97-AF65-F5344CB8AC3E}">
        <p14:creationId xmlns:p14="http://schemas.microsoft.com/office/powerpoint/2010/main" val="65224946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4D72D-258B-E978-C781-8DBF3A714A0A}"/>
            </a:ext>
          </a:extLst>
        </p:cNvPr>
        <p:cNvGrpSpPr/>
        <p:nvPr/>
      </p:nvGrpSpPr>
      <p:grpSpPr>
        <a:xfrm>
          <a:off x="0" y="0"/>
          <a:ext cx="0" cy="0"/>
          <a:chOff x="0" y="0"/>
          <a:chExt cx="0" cy="0"/>
        </a:xfrm>
      </p:grpSpPr>
      <p:sp>
        <p:nvSpPr>
          <p:cNvPr id="2" name="TextovéPole 1">
            <a:extLst>
              <a:ext uri="{FF2B5EF4-FFF2-40B4-BE49-F238E27FC236}">
                <a16:creationId xmlns:a16="http://schemas.microsoft.com/office/drawing/2014/main" id="{07D6C70C-D57A-6C5C-84BD-6CB248C90086}"/>
              </a:ext>
            </a:extLst>
          </p:cNvPr>
          <p:cNvSpPr txBox="1"/>
          <p:nvPr/>
        </p:nvSpPr>
        <p:spPr>
          <a:xfrm>
            <a:off x="324578" y="76253"/>
            <a:ext cx="11752857" cy="6494085"/>
          </a:xfrm>
          <a:prstGeom prst="rect">
            <a:avLst/>
          </a:prstGeom>
          <a:noFill/>
        </p:spPr>
        <p:txBody>
          <a:bodyPr wrap="square" rtlCol="0">
            <a:spAutoFit/>
          </a:bodyPr>
          <a:lstStyle/>
          <a:p>
            <a:pPr marL="360363"/>
            <a:r>
              <a:rPr lang="cs-CZ" sz="3200" b="1" i="1" dirty="0">
                <a:effectLst/>
                <a:latin typeface="Times New Roman" panose="02020603050405020304" pitchFamily="18" charset="0"/>
                <a:ea typeface="SimSun" panose="02010600030101010101" pitchFamily="2" charset="-122"/>
              </a:rPr>
              <a:t>   Přečteme si 12 kroků k uzdravení -</a:t>
            </a:r>
            <a:r>
              <a:rPr lang="cs-CZ" sz="3200" dirty="0">
                <a:effectLst/>
                <a:latin typeface="Times New Roman" panose="02020603050405020304" pitchFamily="18" charset="0"/>
                <a:ea typeface="SimSun" panose="02010600030101010101" pitchFamily="2" charset="-122"/>
              </a:rPr>
              <a:t> </a:t>
            </a:r>
            <a:r>
              <a:rPr lang="cs-CZ" sz="3200" i="1" dirty="0">
                <a:effectLst/>
                <a:latin typeface="Times New Roman" panose="02020603050405020304" pitchFamily="18" charset="0"/>
                <a:ea typeface="SimSun" panose="02010600030101010101" pitchFamily="2" charset="-122"/>
              </a:rPr>
              <a:t>zásad </a:t>
            </a:r>
            <a:r>
              <a:rPr lang="cs-CZ" sz="3200" b="1" i="1" dirty="0">
                <a:effectLst/>
                <a:latin typeface="Times New Roman" panose="02020603050405020304" pitchFamily="18" charset="0"/>
                <a:ea typeface="SimSun" panose="02010600030101010101" pitchFamily="2" charset="-122"/>
              </a:rPr>
              <a:t>A</a:t>
            </a:r>
            <a:r>
              <a:rPr lang="cs-CZ" sz="3200" i="1" dirty="0">
                <a:effectLst/>
                <a:latin typeface="Times New Roman" panose="02020603050405020304" pitchFamily="18" charset="0"/>
                <a:ea typeface="SimSun" panose="02010600030101010101" pitchFamily="2" charset="-122"/>
              </a:rPr>
              <a:t>non. </a:t>
            </a:r>
            <a:r>
              <a:rPr lang="cs-CZ" sz="3200" b="1" i="1" dirty="0" err="1">
                <a:effectLst/>
                <a:latin typeface="Times New Roman" panose="02020603050405020304" pitchFamily="18" charset="0"/>
                <a:ea typeface="SimSun" panose="02010600030101010101" pitchFamily="2" charset="-122"/>
              </a:rPr>
              <a:t>A</a:t>
            </a:r>
            <a:r>
              <a:rPr lang="cs-CZ" sz="3200" i="1" dirty="0" err="1">
                <a:latin typeface="Times New Roman" panose="02020603050405020304" pitchFamily="18" charset="0"/>
                <a:ea typeface="SimSun" panose="02010600030101010101" pitchFamily="2" charset="-122"/>
              </a:rPr>
              <a:t>lkoholíků</a:t>
            </a:r>
            <a:endParaRPr lang="es-CO" sz="3200" i="1" dirty="0">
              <a:effectLst/>
              <a:latin typeface="Times New Roman" panose="02020603050405020304" pitchFamily="18" charset="0"/>
              <a:ea typeface="SimSun" panose="02010600030101010101" pitchFamily="2" charset="-122"/>
            </a:endParaRPr>
          </a:p>
          <a:p>
            <a:r>
              <a:rPr lang="cs-CZ" sz="3200" dirty="0">
                <a:effectLst/>
                <a:latin typeface="Times New Roman" panose="02020603050405020304" pitchFamily="18" charset="0"/>
                <a:ea typeface="SimSun" panose="02010600030101010101" pitchFamily="2" charset="-122"/>
              </a:rPr>
              <a:t> </a:t>
            </a:r>
            <a:r>
              <a:rPr lang="cs-CZ" sz="3200" b="1" i="1" dirty="0">
                <a:latin typeface="Times New Roman" panose="02020603050405020304" pitchFamily="18" charset="0"/>
                <a:ea typeface="SimSun" panose="02010600030101010101" pitchFamily="2" charset="-122"/>
              </a:rPr>
              <a:t>1) </a:t>
            </a:r>
            <a:r>
              <a:rPr lang="cs-CZ" sz="3200" b="1" i="1" dirty="0">
                <a:effectLst/>
                <a:latin typeface="Times New Roman" panose="02020603050405020304" pitchFamily="18" charset="0"/>
                <a:ea typeface="SimSun" panose="02010600030101010101" pitchFamily="2" charset="-122"/>
              </a:rPr>
              <a:t>Přiznali jsme svoji bezmocnost vůči </a:t>
            </a:r>
            <a:r>
              <a:rPr lang="cs-CZ" sz="3200" b="1" i="1" dirty="0">
                <a:latin typeface="Times New Roman" panose="02020603050405020304" pitchFamily="18" charset="0"/>
                <a:ea typeface="SimSun" panose="02010600030101010101" pitchFamily="2" charset="-122"/>
              </a:rPr>
              <a:t>závislosti</a:t>
            </a:r>
            <a:r>
              <a:rPr lang="cs-CZ" sz="3200" b="1" i="1" dirty="0">
                <a:effectLst/>
                <a:latin typeface="Times New Roman" panose="02020603050405020304" pitchFamily="18" charset="0"/>
                <a:ea typeface="SimSun" panose="02010600030101010101" pitchFamily="2" charset="-122"/>
              </a:rPr>
              <a:t> – naše životy začaly být neovladatelné.   </a:t>
            </a:r>
            <a:r>
              <a:rPr lang="cs-CZ" sz="3200" dirty="0">
                <a:effectLst/>
                <a:latin typeface="Times New Roman" panose="02020603050405020304" pitchFamily="18" charset="0"/>
                <a:ea typeface="SimSun" panose="02010600030101010101" pitchFamily="2" charset="-122"/>
              </a:rPr>
              <a:t>Řím.7,18 </a:t>
            </a:r>
            <a:endParaRPr lang="es-CO" sz="3200" dirty="0">
              <a:effectLst/>
              <a:latin typeface="Times New Roman" panose="02020603050405020304" pitchFamily="18" charset="0"/>
              <a:ea typeface="SimSun" panose="02010600030101010101" pitchFamily="2" charset="-122"/>
            </a:endParaRPr>
          </a:p>
          <a:p>
            <a:pPr lvl="0">
              <a:tabLst>
                <a:tab pos="342900" algn="l"/>
              </a:tabLst>
            </a:pPr>
            <a:r>
              <a:rPr lang="cs-CZ" sz="3200" b="1" i="1" dirty="0">
                <a:effectLst/>
                <a:latin typeface="Times New Roman" panose="02020603050405020304" pitchFamily="18" charset="0"/>
                <a:ea typeface="SimSun" panose="02010600030101010101" pitchFamily="2" charset="-122"/>
              </a:rPr>
              <a:t>2)Dospěli jsme k víře, že Síla větší než naše, obnoví naše duševní zdraví.</a:t>
            </a:r>
            <a:r>
              <a:rPr lang="cs-CZ" sz="3200" b="1" i="1" dirty="0">
                <a:latin typeface="Times New Roman" panose="02020603050405020304" pitchFamily="18" charset="0"/>
                <a:ea typeface="SimSun" panose="02010600030101010101" pitchFamily="2" charset="-122"/>
              </a:rPr>
              <a:t>     </a:t>
            </a:r>
            <a:r>
              <a:rPr lang="cs-CZ" sz="3200" dirty="0">
                <a:effectLst/>
                <a:latin typeface="Times New Roman" panose="02020603050405020304" pitchFamily="18" charset="0"/>
                <a:ea typeface="SimSun" panose="02010600030101010101" pitchFamily="2" charset="-122"/>
              </a:rPr>
              <a:t>Fil.2,13 . </a:t>
            </a:r>
            <a:r>
              <a:rPr lang="cs-CZ" sz="3200" dirty="0" err="1">
                <a:effectLst/>
                <a:latin typeface="Times New Roman" panose="02020603050405020304" pitchFamily="18" charset="0"/>
                <a:ea typeface="SimSun" panose="02010600030101010101" pitchFamily="2" charset="-122"/>
              </a:rPr>
              <a:t>Iz</a:t>
            </a:r>
            <a:r>
              <a:rPr lang="cs-CZ" sz="3200" dirty="0">
                <a:effectLst/>
                <a:latin typeface="Times New Roman" panose="02020603050405020304" pitchFamily="18" charset="0"/>
                <a:ea typeface="SimSun" panose="02010600030101010101" pitchFamily="2" charset="-122"/>
              </a:rPr>
              <a:t> 41,10 </a:t>
            </a:r>
            <a:endParaRPr lang="es-CO" sz="3200" dirty="0">
              <a:effectLst/>
              <a:latin typeface="Times New Roman" panose="02020603050405020304" pitchFamily="18" charset="0"/>
              <a:ea typeface="SimSun" panose="02010600030101010101" pitchFamily="2" charset="-122"/>
            </a:endParaRPr>
          </a:p>
          <a:p>
            <a:pPr lvl="0">
              <a:tabLst>
                <a:tab pos="342900" algn="l"/>
              </a:tabLst>
            </a:pPr>
            <a:r>
              <a:rPr lang="cs-CZ" sz="3200" b="1" i="1" dirty="0">
                <a:latin typeface="Times New Roman" panose="02020603050405020304" pitchFamily="18" charset="0"/>
                <a:ea typeface="SimSun" panose="02010600030101010101" pitchFamily="2" charset="-122"/>
              </a:rPr>
              <a:t>3)</a:t>
            </a:r>
            <a:r>
              <a:rPr lang="cs-CZ" sz="3200" b="1" i="1" dirty="0">
                <a:effectLst/>
                <a:latin typeface="Times New Roman" panose="02020603050405020304" pitchFamily="18" charset="0"/>
                <a:ea typeface="SimSun" panose="02010600030101010101" pitchFamily="2" charset="-122"/>
              </a:rPr>
              <a:t>Rozhodli jsme se předat svoji vůli a svůj život do péče Boha tak, </a:t>
            </a:r>
            <a:br>
              <a:rPr lang="cs-CZ" sz="3200" b="1" i="1" dirty="0">
                <a:effectLst/>
                <a:latin typeface="Times New Roman" panose="02020603050405020304" pitchFamily="18" charset="0"/>
                <a:ea typeface="SimSun" panose="02010600030101010101" pitchFamily="2" charset="-122"/>
              </a:rPr>
            </a:br>
            <a:r>
              <a:rPr lang="cs-CZ" sz="3200" b="1" i="1" dirty="0">
                <a:effectLst/>
                <a:latin typeface="Times New Roman" panose="02020603050405020304" pitchFamily="18" charset="0"/>
                <a:ea typeface="SimSun" panose="02010600030101010101" pitchFamily="2" charset="-122"/>
              </a:rPr>
              <a:t>jak </a:t>
            </a:r>
            <a:r>
              <a:rPr lang="cs-CZ" sz="3200" b="1" i="1" dirty="0">
                <a:latin typeface="Times New Roman" panose="02020603050405020304" pitchFamily="18" charset="0"/>
                <a:ea typeface="SimSun" panose="02010600030101010101" pitchFamily="2" charset="-122"/>
              </a:rPr>
              <a:t>H</a:t>
            </a:r>
            <a:r>
              <a:rPr lang="cs-CZ" sz="3200" b="1" i="1" dirty="0">
                <a:effectLst/>
                <a:latin typeface="Times New Roman" panose="02020603050405020304" pitchFamily="18" charset="0"/>
                <a:ea typeface="SimSun" panose="02010600030101010101" pitchFamily="2" charset="-122"/>
              </a:rPr>
              <a:t>o sami chápeme. </a:t>
            </a:r>
            <a:r>
              <a:rPr lang="cs-CZ" sz="3200" dirty="0">
                <a:effectLst/>
                <a:latin typeface="Times New Roman" panose="02020603050405020304" pitchFamily="18" charset="0"/>
                <a:ea typeface="SimSun" panose="02010600030101010101" pitchFamily="2" charset="-122"/>
              </a:rPr>
              <a:t>Řím.12,1 </a:t>
            </a:r>
            <a:endParaRPr lang="es-CO" sz="3200" dirty="0">
              <a:effectLst/>
              <a:latin typeface="Times New Roman" panose="02020603050405020304" pitchFamily="18" charset="0"/>
              <a:ea typeface="SimSun" panose="02010600030101010101" pitchFamily="2" charset="-122"/>
            </a:endParaRPr>
          </a:p>
          <a:p>
            <a:pPr lvl="0">
              <a:tabLst>
                <a:tab pos="342900" algn="l"/>
              </a:tabLst>
            </a:pPr>
            <a:r>
              <a:rPr lang="cs-CZ" sz="3200" b="1" i="1" dirty="0">
                <a:effectLst/>
                <a:latin typeface="Times New Roman" panose="02020603050405020304" pitchFamily="18" charset="0"/>
                <a:ea typeface="SimSun" panose="02010600030101010101" pitchFamily="2" charset="-122"/>
              </a:rPr>
              <a:t>4)Provedli jsme důkladnou a nebojácnou inventuru sami sebe.</a:t>
            </a:r>
            <a:r>
              <a:rPr lang="cs-CZ" sz="3200" b="1" i="1" dirty="0">
                <a:latin typeface="Times New Roman" panose="02020603050405020304" pitchFamily="18" charset="0"/>
                <a:ea typeface="SimSun" panose="02010600030101010101" pitchFamily="2" charset="-122"/>
              </a:rPr>
              <a:t> </a:t>
            </a:r>
            <a:r>
              <a:rPr lang="cs-CZ" sz="3200" dirty="0">
                <a:effectLst/>
                <a:latin typeface="Times New Roman" panose="02020603050405020304" pitchFamily="18" charset="0"/>
                <a:ea typeface="SimSun" panose="02010600030101010101" pitchFamily="2" charset="-122"/>
              </a:rPr>
              <a:t>Pl.Jer.3,40 </a:t>
            </a:r>
            <a:endParaRPr lang="es-CO" sz="3200" dirty="0">
              <a:effectLst/>
              <a:latin typeface="Times New Roman" panose="02020603050405020304" pitchFamily="18" charset="0"/>
              <a:ea typeface="SimSun" panose="02010600030101010101" pitchFamily="2" charset="-122"/>
            </a:endParaRPr>
          </a:p>
          <a:p>
            <a:pPr lvl="0">
              <a:tabLst>
                <a:tab pos="342900" algn="l"/>
              </a:tabLst>
            </a:pPr>
            <a:r>
              <a:rPr lang="cs-CZ" sz="3200" b="1" i="1" dirty="0">
                <a:effectLst/>
                <a:latin typeface="Times New Roman" panose="02020603050405020304" pitchFamily="18" charset="0"/>
                <a:ea typeface="SimSun" panose="02010600030101010101" pitchFamily="2" charset="-122"/>
              </a:rPr>
              <a:t>5)Přiznali jsme Bohu, sami sobě a jiné lidské bytosti </a:t>
            </a:r>
            <a:br>
              <a:rPr lang="cs-CZ" sz="3200" b="1" i="1" dirty="0">
                <a:effectLst/>
                <a:latin typeface="Times New Roman" panose="02020603050405020304" pitchFamily="18" charset="0"/>
                <a:ea typeface="SimSun" panose="02010600030101010101" pitchFamily="2" charset="-122"/>
              </a:rPr>
            </a:br>
            <a:r>
              <a:rPr lang="cs-CZ" sz="3200" b="1" i="1" dirty="0">
                <a:effectLst/>
                <a:latin typeface="Times New Roman" panose="02020603050405020304" pitchFamily="18" charset="0"/>
                <a:ea typeface="SimSun" panose="02010600030101010101" pitchFamily="2" charset="-122"/>
              </a:rPr>
              <a:t>přesnou povahu svých chyb   </a:t>
            </a:r>
            <a:r>
              <a:rPr lang="cs-CZ" sz="3200" dirty="0">
                <a:effectLst/>
                <a:latin typeface="Times New Roman" panose="02020603050405020304" pitchFamily="18" charset="0"/>
                <a:ea typeface="SimSun" panose="02010600030101010101" pitchFamily="2" charset="-122"/>
              </a:rPr>
              <a:t>Jak5,16a </a:t>
            </a:r>
            <a:endParaRPr lang="es-CO" sz="3200" dirty="0">
              <a:effectLst/>
              <a:latin typeface="Times New Roman" panose="02020603050405020304" pitchFamily="18" charset="0"/>
              <a:ea typeface="SimSun" panose="02010600030101010101" pitchFamily="2" charset="-122"/>
            </a:endParaRPr>
          </a:p>
          <a:p>
            <a:pPr lvl="0">
              <a:tabLst>
                <a:tab pos="342900" algn="l"/>
              </a:tabLst>
            </a:pPr>
            <a:r>
              <a:rPr lang="cs-CZ" sz="3200" b="1" i="1" dirty="0">
                <a:effectLst/>
                <a:latin typeface="Times New Roman" panose="02020603050405020304" pitchFamily="18" charset="0"/>
                <a:ea typeface="SimSun" panose="02010600030101010101" pitchFamily="2" charset="-122"/>
              </a:rPr>
              <a:t>6)Byli jsme zcela svolní s tím, aby Bůh odstranil </a:t>
            </a:r>
            <a:br>
              <a:rPr lang="cs-CZ" sz="3200" b="1" i="1" dirty="0">
                <a:effectLst/>
                <a:latin typeface="Times New Roman" panose="02020603050405020304" pitchFamily="18" charset="0"/>
                <a:ea typeface="SimSun" panose="02010600030101010101" pitchFamily="2" charset="-122"/>
              </a:rPr>
            </a:br>
            <a:r>
              <a:rPr lang="cs-CZ" sz="3200" b="1" i="1" dirty="0">
                <a:effectLst/>
                <a:latin typeface="Times New Roman" panose="02020603050405020304" pitchFamily="18" charset="0"/>
                <a:ea typeface="SimSun" panose="02010600030101010101" pitchFamily="2" charset="-122"/>
              </a:rPr>
              <a:t>všechny tyto naše charakterové vady  </a:t>
            </a:r>
            <a:r>
              <a:rPr lang="cs-CZ" sz="3200" dirty="0" err="1">
                <a:effectLst/>
                <a:latin typeface="Times New Roman" panose="02020603050405020304" pitchFamily="18" charset="0"/>
                <a:ea typeface="SimSun" panose="02010600030101010101" pitchFamily="2" charset="-122"/>
              </a:rPr>
              <a:t>Jak.4,10</a:t>
            </a:r>
            <a:endParaRPr lang="es-CO" sz="3200" dirty="0"/>
          </a:p>
        </p:txBody>
      </p:sp>
      <p:pic>
        <p:nvPicPr>
          <p:cNvPr id="4" name="Obrázek 3">
            <a:extLst>
              <a:ext uri="{FF2B5EF4-FFF2-40B4-BE49-F238E27FC236}">
                <a16:creationId xmlns:a16="http://schemas.microsoft.com/office/drawing/2014/main" id="{FA8764DF-3470-928A-02C5-59E8F70F2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4767" y="4225343"/>
            <a:ext cx="2209800" cy="2403157"/>
          </a:xfrm>
          <a:prstGeom prst="rect">
            <a:avLst/>
          </a:prstGeom>
        </p:spPr>
      </p:pic>
    </p:spTree>
    <p:extLst>
      <p:ext uri="{BB962C8B-B14F-4D97-AF65-F5344CB8AC3E}">
        <p14:creationId xmlns:p14="http://schemas.microsoft.com/office/powerpoint/2010/main" val="26621685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WordArt 6"/>
          <p:cNvSpPr>
            <a:spLocks noChangeArrowheads="1" noChangeShapeType="1" noTextEdit="1"/>
          </p:cNvSpPr>
          <p:nvPr/>
        </p:nvSpPr>
        <p:spPr bwMode="auto">
          <a:xfrm>
            <a:off x="7708900" y="260351"/>
            <a:ext cx="2635250"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1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C...dmi...C...dmi...C</a:t>
            </a:r>
          </a:p>
        </p:txBody>
      </p:sp>
      <p:sp>
        <p:nvSpPr>
          <p:cNvPr id="73731" name="Rectangle 9"/>
          <p:cNvSpPr>
            <a:spLocks noChangeArrowheads="1"/>
          </p:cNvSpPr>
          <p:nvPr/>
        </p:nvSpPr>
        <p:spPr bwMode="auto">
          <a:xfrm>
            <a:off x="2416175" y="520700"/>
            <a:ext cx="7772400" cy="1295400"/>
          </a:xfrm>
          <a:prstGeom prst="rect">
            <a:avLst/>
          </a:prstGeom>
          <a:noFill/>
          <a:ln w="9525">
            <a:noFill/>
            <a:miter lim="800000"/>
            <a:headEnd/>
            <a:tailEnd/>
          </a:ln>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cs-CZ" sz="4400" b="0" i="0" u="none" strike="noStrike" kern="1200" cap="none" spc="0" normalizeH="0" baseline="0" noProof="0">
              <a:ln>
                <a:noFill/>
              </a:ln>
              <a:solidFill>
                <a:srgbClr val="004C2B"/>
              </a:solidFill>
              <a:effectLst/>
              <a:uLnTx/>
              <a:uFillTx/>
              <a:latin typeface="Times New Roman" pitchFamily="18" charset="0"/>
              <a:ea typeface="+mn-ea"/>
              <a:cs typeface="+mn-cs"/>
            </a:endParaRPr>
          </a:p>
        </p:txBody>
      </p:sp>
      <p:sp>
        <p:nvSpPr>
          <p:cNvPr id="20499" name="Text Box 19"/>
          <p:cNvSpPr txBox="1">
            <a:spLocks noChangeArrowheads="1"/>
          </p:cNvSpPr>
          <p:nvPr/>
        </p:nvSpPr>
        <p:spPr bwMode="auto">
          <a:xfrm>
            <a:off x="131763" y="0"/>
            <a:ext cx="9095760" cy="6678751"/>
          </a:xfrm>
          <a:prstGeom prst="rect">
            <a:avLst/>
          </a:prstGeom>
          <a:noFill/>
          <a:ln w="9525">
            <a:noFill/>
            <a:miter lim="800000"/>
            <a:headEnd/>
            <a:tailEnd/>
          </a:ln>
          <a:effectLst>
            <a:outerShdw dist="35921" dir="2700000" algn="ctr" rotWithShape="0">
              <a:srgbClr val="050705"/>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mn-cs"/>
              </a:rPr>
              <a:t>OVEČKY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0" i="0" u="none" strike="noStrike" kern="1200" cap="none" spc="0" normalizeH="0" baseline="0" noProof="0" dirty="0">
                <a:ln>
                  <a:noFill/>
                </a:ln>
                <a:solidFill>
                  <a:srgbClr val="FFFF00"/>
                </a:solidFill>
                <a:effectLst/>
                <a:uLnTx/>
                <a:uFillTx/>
                <a:latin typeface="Arial" pitchFamily="34" charset="0"/>
                <a:ea typeface="+mn-ea"/>
                <a:cs typeface="+mn-cs"/>
              </a:rPr>
              <a:t>Každým ránem za svítání pastýř </a:t>
            </a:r>
            <a:br>
              <a:rPr kumimoji="0" lang="cs-CZ" sz="2800" b="0" i="0" u="none" strike="noStrike" kern="1200" cap="none" spc="0" normalizeH="0" baseline="0" noProof="0" dirty="0">
                <a:ln>
                  <a:noFill/>
                </a:ln>
                <a:solidFill>
                  <a:srgbClr val="FFFF00"/>
                </a:solidFill>
                <a:effectLst/>
                <a:uLnTx/>
                <a:uFillTx/>
                <a:latin typeface="Arial" pitchFamily="34" charset="0"/>
                <a:ea typeface="+mn-ea"/>
                <a:cs typeface="+mn-cs"/>
              </a:rPr>
            </a:br>
            <a:r>
              <a:rPr kumimoji="0" lang="cs-CZ" sz="2800" b="0" i="0" u="none" strike="noStrike" kern="1200" cap="none" spc="0" normalizeH="0" baseline="0" noProof="0" dirty="0">
                <a:ln>
                  <a:noFill/>
                </a:ln>
                <a:solidFill>
                  <a:srgbClr val="FFFF00"/>
                </a:solidFill>
                <a:effectLst/>
                <a:uLnTx/>
                <a:uFillTx/>
                <a:latin typeface="Arial" pitchFamily="34" charset="0"/>
                <a:ea typeface="+mn-ea"/>
                <a:cs typeface="+mn-cs"/>
              </a:rPr>
              <a:t>ovečky vyhání do hor kam nás ptáci zpěvem zvou, </a:t>
            </a:r>
            <a:br>
              <a:rPr kumimoji="0" lang="cs-CZ" sz="2800" b="0" i="0" u="none" strike="noStrike" kern="1200" cap="none" spc="0" normalizeH="0" baseline="0" noProof="0" dirty="0">
                <a:ln>
                  <a:noFill/>
                </a:ln>
                <a:solidFill>
                  <a:srgbClr val="FFFF00"/>
                </a:solidFill>
                <a:effectLst/>
                <a:uLnTx/>
                <a:uFillTx/>
                <a:latin typeface="Arial" pitchFamily="34" charset="0"/>
                <a:ea typeface="+mn-ea"/>
                <a:cs typeface="+mn-cs"/>
              </a:rPr>
            </a:br>
            <a:r>
              <a:rPr kumimoji="0" lang="cs-CZ" sz="2800" b="0" i="0" u="none" strike="noStrike" kern="1200" cap="none" spc="0" normalizeH="0" baseline="0" noProof="0" dirty="0">
                <a:ln>
                  <a:noFill/>
                </a:ln>
                <a:solidFill>
                  <a:srgbClr val="FFFF00"/>
                </a:solidFill>
                <a:effectLst/>
                <a:uLnTx/>
                <a:uFillTx/>
                <a:latin typeface="Arial" pitchFamily="34" charset="0"/>
                <a:ea typeface="+mn-ea"/>
                <a:cs typeface="+mn-cs"/>
              </a:rPr>
              <a:t>kde svět je jednou velkou krásnou zahradou.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0" i="0" u="none" strike="noStrike" kern="1200" cap="none" spc="0" normalizeH="0" baseline="0" noProof="0" dirty="0" err="1">
                <a:ln>
                  <a:noFill/>
                </a:ln>
                <a:solidFill>
                  <a:srgbClr val="FFCC99"/>
                </a:solidFill>
                <a:effectLst/>
                <a:uLnTx/>
                <a:uFillTx/>
                <a:latin typeface="Arial" pitchFamily="34" charset="0"/>
                <a:ea typeface="+mn-ea"/>
                <a:cs typeface="+mn-cs"/>
              </a:rPr>
              <a:t>Ref</a:t>
            </a:r>
            <a:r>
              <a:rPr kumimoji="0" lang="cs-CZ" sz="2800" b="0" i="0" u="none" strike="noStrike" kern="1200" cap="none" spc="0" normalizeH="0" baseline="0" noProof="0" dirty="0">
                <a:ln>
                  <a:noFill/>
                </a:ln>
                <a:solidFill>
                  <a:srgbClr val="FFCC99"/>
                </a:solidFill>
                <a:effectLst/>
                <a:uLnTx/>
                <a:uFillTx/>
                <a:latin typeface="Arial" pitchFamily="34" charset="0"/>
                <a:ea typeface="+mn-ea"/>
                <a:cs typeface="+mn-cs"/>
              </a:rPr>
              <a:t>. Ať si s námi každý zpívá, pastýř ovečky, že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0" i="0" u="none" strike="noStrike" kern="1200" cap="none" spc="0" normalizeH="0" baseline="0" noProof="0" dirty="0">
                <a:ln>
                  <a:noFill/>
                </a:ln>
                <a:solidFill>
                  <a:srgbClr val="FFCC99"/>
                </a:solidFill>
                <a:effectLst/>
                <a:uLnTx/>
                <a:uFillTx/>
                <a:latin typeface="Arial" pitchFamily="34" charset="0"/>
                <a:ea typeface="+mn-ea"/>
                <a:cs typeface="+mn-cs"/>
              </a:rPr>
              <a:t>        hlídá. Jdou jen tam, kam vlci nemohou, </a:t>
            </a:r>
            <a:br>
              <a:rPr kumimoji="0" lang="cs-CZ" sz="2800" b="0" i="0" u="none" strike="noStrike" kern="1200" cap="none" spc="0" normalizeH="0" baseline="0" noProof="0" dirty="0">
                <a:ln>
                  <a:noFill/>
                </a:ln>
                <a:solidFill>
                  <a:srgbClr val="FFCC99"/>
                </a:solidFill>
                <a:effectLst/>
                <a:uLnTx/>
                <a:uFillTx/>
                <a:latin typeface="Arial" pitchFamily="34" charset="0"/>
                <a:ea typeface="+mn-ea"/>
                <a:cs typeface="+mn-cs"/>
              </a:rPr>
            </a:br>
            <a:r>
              <a:rPr kumimoji="0" lang="cs-CZ" sz="2800" b="0" i="0" u="none" strike="noStrike" kern="1200" cap="none" spc="0" normalizeH="0" baseline="0" noProof="0" dirty="0">
                <a:ln>
                  <a:noFill/>
                </a:ln>
                <a:solidFill>
                  <a:srgbClr val="FFCC99"/>
                </a:solidFill>
                <a:effectLst/>
                <a:uLnTx/>
                <a:uFillTx/>
                <a:latin typeface="Arial" pitchFamily="34" charset="0"/>
                <a:ea typeface="+mn-ea"/>
                <a:cs typeface="+mn-cs"/>
              </a:rPr>
              <a:t>        kde pravé štěstí, lásku, pokoj naleznou.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0" i="0" u="none" strike="noStrike" kern="1200" cap="none" spc="0" normalizeH="0" baseline="0" noProof="0" dirty="0">
                <a:ln>
                  <a:noFill/>
                </a:ln>
                <a:solidFill>
                  <a:srgbClr val="FFFF00"/>
                </a:solidFill>
                <a:effectLst/>
                <a:uLnTx/>
                <a:uFillTx/>
                <a:latin typeface="Arial" pitchFamily="34" charset="0"/>
                <a:ea typeface="+mn-ea"/>
                <a:cs typeface="+mn-cs"/>
              </a:rPr>
              <a:t>Vysoko tu slunce svítí, stráně voní polním kvítím, </a:t>
            </a:r>
            <a:br>
              <a:rPr kumimoji="0" lang="cs-CZ" sz="2800" b="0" i="0" u="none" strike="noStrike" kern="1200" cap="none" spc="0" normalizeH="0" baseline="0" noProof="0" dirty="0">
                <a:ln>
                  <a:noFill/>
                </a:ln>
                <a:solidFill>
                  <a:srgbClr val="FFFF00"/>
                </a:solidFill>
                <a:effectLst/>
                <a:uLnTx/>
                <a:uFillTx/>
                <a:latin typeface="Arial" pitchFamily="34" charset="0"/>
                <a:ea typeface="+mn-ea"/>
                <a:cs typeface="+mn-cs"/>
              </a:rPr>
            </a:br>
            <a:r>
              <a:rPr kumimoji="0" lang="cs-CZ" sz="2800" b="0" i="0" u="none" strike="noStrike" kern="1200" cap="none" spc="0" normalizeH="0" baseline="0" noProof="0" dirty="0">
                <a:ln>
                  <a:noFill/>
                </a:ln>
                <a:solidFill>
                  <a:srgbClr val="FFFF00"/>
                </a:solidFill>
                <a:effectLst/>
                <a:uLnTx/>
                <a:uFillTx/>
                <a:latin typeface="Arial" pitchFamily="34" charset="0"/>
                <a:ea typeface="+mn-ea"/>
                <a:cs typeface="+mn-cs"/>
              </a:rPr>
              <a:t>skřivan dávno ladí flétnu svou a celá zem tu dýchá </a:t>
            </a:r>
            <a:br>
              <a:rPr kumimoji="0" lang="cs-CZ" sz="2800" b="0" i="0" u="none" strike="noStrike" kern="1200" cap="none" spc="0" normalizeH="0" baseline="0" noProof="0" dirty="0">
                <a:ln>
                  <a:noFill/>
                </a:ln>
                <a:solidFill>
                  <a:srgbClr val="FFFF00"/>
                </a:solidFill>
                <a:effectLst/>
                <a:uLnTx/>
                <a:uFillTx/>
                <a:latin typeface="Arial" pitchFamily="34" charset="0"/>
                <a:ea typeface="+mn-ea"/>
                <a:cs typeface="+mn-cs"/>
              </a:rPr>
            </a:br>
            <a:r>
              <a:rPr kumimoji="0" lang="cs-CZ" sz="2800" b="0" i="0" u="none" strike="noStrike" kern="1200" cap="none" spc="0" normalizeH="0" baseline="0" noProof="0" dirty="0">
                <a:ln>
                  <a:noFill/>
                </a:ln>
                <a:solidFill>
                  <a:srgbClr val="FFFF00"/>
                </a:solidFill>
                <a:effectLst/>
                <a:uLnTx/>
                <a:uFillTx/>
                <a:latin typeface="Arial" pitchFamily="34" charset="0"/>
                <a:ea typeface="+mn-ea"/>
                <a:cs typeface="+mn-cs"/>
              </a:rPr>
              <a:t>lásky ozvěnou.  </a:t>
            </a:r>
            <a:r>
              <a:rPr kumimoji="0" lang="cs-CZ" sz="2800" b="0" i="0" u="none" strike="noStrike" kern="1200" cap="none" spc="0" normalizeH="0" baseline="0" noProof="0" dirty="0" err="1">
                <a:ln>
                  <a:noFill/>
                </a:ln>
                <a:solidFill>
                  <a:srgbClr val="FFFF00"/>
                </a:solidFill>
                <a:effectLst/>
                <a:uLnTx/>
                <a:uFillTx/>
                <a:latin typeface="Arial" pitchFamily="34" charset="0"/>
                <a:ea typeface="+mn-ea"/>
                <a:cs typeface="+mn-cs"/>
              </a:rPr>
              <a:t>Ref</a:t>
            </a:r>
            <a:r>
              <a:rPr kumimoji="0" lang="cs-CZ" sz="2800" b="0" i="0" u="none" strike="noStrike" kern="1200" cap="none" spc="0" normalizeH="0" baseline="0" noProof="0" dirty="0">
                <a:ln>
                  <a:noFill/>
                </a:ln>
                <a:solidFill>
                  <a:srgbClr val="FFFF00"/>
                </a:solidFill>
                <a:effectLst/>
                <a:uLnTx/>
                <a:uFillTx/>
                <a:latin typeface="Arial" pitchFamily="34" charset="0"/>
                <a:ea typeface="+mn-ea"/>
                <a:cs typeface="+mn-cs"/>
              </a:rPr>
              <a:t>. Ať si s námi…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400" b="0" i="0" u="none" strike="noStrike" kern="1200" cap="none" spc="0" normalizeH="0" baseline="0" noProof="0" dirty="0">
              <a:ln>
                <a:noFill/>
              </a:ln>
              <a:solidFill>
                <a:srgbClr val="FFFF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0" i="0" u="none" strike="noStrike" kern="1200" cap="none" spc="0" normalizeH="0" baseline="0" noProof="0" dirty="0">
                <a:ln>
                  <a:noFill/>
                </a:ln>
                <a:solidFill>
                  <a:srgbClr val="FFFFFF"/>
                </a:solidFill>
                <a:effectLst/>
                <a:uLnTx/>
                <a:uFillTx/>
                <a:latin typeface="Arial" pitchFamily="34" charset="0"/>
                <a:ea typeface="+mn-ea"/>
                <a:cs typeface="+mn-cs"/>
              </a:rPr>
              <a:t>Jako vždy i dnešním ránem vyráží zas za svým pánem, </a:t>
            </a:r>
            <a:br>
              <a:rPr kumimoji="0" lang="cs-CZ" sz="2800" b="0" i="0" u="none" strike="noStrike" kern="1200" cap="none" spc="0" normalizeH="0" baseline="0" noProof="0" dirty="0">
                <a:ln>
                  <a:noFill/>
                </a:ln>
                <a:solidFill>
                  <a:srgbClr val="FFFFFF"/>
                </a:solidFill>
                <a:effectLst/>
                <a:uLnTx/>
                <a:uFillTx/>
                <a:latin typeface="Arial" pitchFamily="34" charset="0"/>
                <a:ea typeface="+mn-ea"/>
                <a:cs typeface="+mn-cs"/>
              </a:rPr>
            </a:br>
            <a:r>
              <a:rPr kumimoji="0" lang="cs-CZ" sz="2800" b="0" i="0" u="none" strike="noStrike" kern="1200" cap="none" spc="0" normalizeH="0" baseline="0" noProof="0" dirty="0">
                <a:ln>
                  <a:noFill/>
                </a:ln>
                <a:solidFill>
                  <a:srgbClr val="FFFFFF"/>
                </a:solidFill>
                <a:effectLst/>
                <a:uLnTx/>
                <a:uFillTx/>
                <a:latin typeface="Arial" pitchFamily="34" charset="0"/>
                <a:ea typeface="+mn-ea"/>
                <a:cs typeface="+mn-cs"/>
              </a:rPr>
              <a:t>za světlem, co projde každou tmou. Když půjdou spolu </a:t>
            </a:r>
            <a:br>
              <a:rPr kumimoji="0" lang="cs-CZ" sz="2800" b="0" i="0" u="none" strike="noStrike" kern="1200" cap="none" spc="0" normalizeH="0" baseline="0" noProof="0" dirty="0">
                <a:ln>
                  <a:noFill/>
                </a:ln>
                <a:solidFill>
                  <a:srgbClr val="FFFFFF"/>
                </a:solidFill>
                <a:effectLst/>
                <a:uLnTx/>
                <a:uFillTx/>
                <a:latin typeface="Arial" pitchFamily="34" charset="0"/>
                <a:ea typeface="+mn-ea"/>
                <a:cs typeface="+mn-cs"/>
              </a:rPr>
            </a:br>
            <a:r>
              <a:rPr kumimoji="0" lang="cs-CZ" sz="2800" b="0" i="0" u="none" strike="noStrike" kern="1200" cap="none" spc="0" normalizeH="0" baseline="0" noProof="0" dirty="0">
                <a:ln>
                  <a:noFill/>
                </a:ln>
                <a:solidFill>
                  <a:srgbClr val="FFFFFF"/>
                </a:solidFill>
                <a:effectLst/>
                <a:uLnTx/>
                <a:uFillTx/>
                <a:latin typeface="Arial" pitchFamily="34" charset="0"/>
                <a:ea typeface="+mn-ea"/>
                <a:cs typeface="+mn-cs"/>
              </a:rPr>
              <a:t>nikdy z cesty nesejdou.  </a:t>
            </a:r>
            <a:r>
              <a:rPr kumimoji="0" lang="cs-CZ" sz="2800" b="0" i="0" u="none" strike="noStrike" kern="1200" cap="none" spc="0" normalizeH="0" baseline="0" noProof="0" dirty="0" err="1">
                <a:ln>
                  <a:noFill/>
                </a:ln>
                <a:solidFill>
                  <a:srgbClr val="FFFFFF"/>
                </a:solidFill>
                <a:effectLst/>
                <a:uLnTx/>
                <a:uFillTx/>
                <a:latin typeface="Arial" pitchFamily="34" charset="0"/>
                <a:ea typeface="+mn-ea"/>
                <a:cs typeface="+mn-cs"/>
              </a:rPr>
              <a:t>Ref</a:t>
            </a:r>
            <a:r>
              <a:rPr kumimoji="0" lang="cs-CZ" sz="2800" b="0" i="0" u="none" strike="noStrike" kern="1200" cap="none" spc="0" normalizeH="0" baseline="0" noProof="0" dirty="0">
                <a:ln>
                  <a:noFill/>
                </a:ln>
                <a:solidFill>
                  <a:srgbClr val="FFFFFF"/>
                </a:solidFill>
                <a:effectLst/>
                <a:uLnTx/>
                <a:uFillTx/>
                <a:latin typeface="Arial" pitchFamily="34" charset="0"/>
                <a:ea typeface="+mn-ea"/>
                <a:cs typeface="+mn-cs"/>
              </a:rPr>
              <a:t>. Ať si…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400" b="0"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0" i="0" u="none" strike="noStrike" kern="1200" cap="none" spc="0" normalizeH="0" baseline="0" noProof="0" dirty="0">
                <a:ln>
                  <a:noFill/>
                </a:ln>
                <a:solidFill>
                  <a:srgbClr val="FFFF00"/>
                </a:solidFill>
                <a:effectLst/>
                <a:uLnTx/>
                <a:uFillTx/>
                <a:latin typeface="Arial" pitchFamily="34" charset="0"/>
                <a:ea typeface="+mn-ea"/>
                <a:cs typeface="+mn-cs"/>
              </a:rPr>
              <a:t>Coda: Ovečky si všechny rovné jsou, vědí, že </a:t>
            </a:r>
            <a:br>
              <a:rPr kumimoji="0" lang="cs-CZ" sz="2800" b="0" i="0" u="none" strike="noStrike" kern="1200" cap="none" spc="0" normalizeH="0" baseline="0" noProof="0" dirty="0">
                <a:ln>
                  <a:noFill/>
                </a:ln>
                <a:solidFill>
                  <a:srgbClr val="FFFF00"/>
                </a:solidFill>
                <a:effectLst/>
                <a:uLnTx/>
                <a:uFillTx/>
                <a:latin typeface="Arial" pitchFamily="34" charset="0"/>
                <a:ea typeface="+mn-ea"/>
                <a:cs typeface="+mn-cs"/>
              </a:rPr>
            </a:br>
            <a:r>
              <a:rPr kumimoji="0" lang="cs-CZ" sz="2800" b="0" i="0" u="none" strike="noStrike" kern="1200" cap="none" spc="0" normalizeH="0" baseline="0" noProof="0" dirty="0">
                <a:ln>
                  <a:noFill/>
                </a:ln>
                <a:solidFill>
                  <a:srgbClr val="FFFF00"/>
                </a:solidFill>
                <a:effectLst/>
                <a:uLnTx/>
                <a:uFillTx/>
                <a:latin typeface="Arial" pitchFamily="34" charset="0"/>
                <a:ea typeface="+mn-ea"/>
                <a:cs typeface="+mn-cs"/>
              </a:rPr>
              <a:t>          bez pastýře domov nenajdou.</a:t>
            </a:r>
          </a:p>
        </p:txBody>
      </p:sp>
    </p:spTree>
    <p:extLst>
      <p:ext uri="{BB962C8B-B14F-4D97-AF65-F5344CB8AC3E}">
        <p14:creationId xmlns:p14="http://schemas.microsoft.com/office/powerpoint/2010/main" val="120716779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ChangeArrowheads="1"/>
          </p:cNvSpPr>
          <p:nvPr/>
        </p:nvSpPr>
        <p:spPr bwMode="auto">
          <a:xfrm>
            <a:off x="677333" y="568424"/>
            <a:ext cx="8915400" cy="48768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
                <a:srgbClr val="578963"/>
              </a:buClr>
              <a:buSzTx/>
              <a:buFontTx/>
              <a:buNone/>
              <a:tabLst/>
              <a:defRPr/>
            </a:pPr>
            <a:r>
              <a:rPr kumimoji="1" lang="en-US" sz="3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Hledej</a:t>
            </a:r>
            <a:r>
              <a:rPr kumimoji="1" lang="en-US" sz="3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nejdřív</a:t>
            </a:r>
            <a:r>
              <a:rPr kumimoji="1" lang="en-US" sz="3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Boží</a:t>
            </a:r>
            <a:r>
              <a:rPr kumimoji="1" lang="en-US" sz="3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království</a:t>
            </a:r>
            <a:r>
              <a:rPr kumimoji="1" lang="en-US" sz="3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co Mu </a:t>
            </a:r>
            <a:r>
              <a:rPr kumimoji="1" lang="en-US" sz="3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náleží</a:t>
            </a:r>
            <a:r>
              <a:rPr kumimoji="1" lang="cs-CZ" sz="3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p>
          <a:p>
            <a:pPr marL="342900" marR="0" lvl="0" indent="-342900" algn="l" defTabSz="914400" rtl="0" eaLnBrk="0" fontAlgn="base" latinLnBrk="0" hangingPunct="0">
              <a:lnSpc>
                <a:spcPct val="100000"/>
              </a:lnSpc>
              <a:spcBef>
                <a:spcPct val="20000"/>
              </a:spcBef>
              <a:spcAft>
                <a:spcPct val="0"/>
              </a:spcAft>
              <a:buClr>
                <a:srgbClr val="578963"/>
              </a:buClr>
              <a:buSzTx/>
              <a:buFontTx/>
              <a:buNone/>
              <a:tabLst/>
              <a:defRPr/>
            </a:pPr>
            <a:r>
              <a:rPr kumimoji="1" lang="en-US" sz="3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ostatní</a:t>
            </a:r>
            <a:r>
              <a:rPr kumimoji="1" lang="en-US" sz="3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Bůh</a:t>
            </a:r>
            <a:r>
              <a:rPr kumimoji="1" lang="en-US" sz="3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dá</a:t>
            </a:r>
            <a:r>
              <a:rPr kumimoji="1" lang="en-US" sz="3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ti</a:t>
            </a:r>
            <a:r>
              <a:rPr kumimoji="1" lang="en-US" sz="3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o </a:t>
            </a:r>
            <a:r>
              <a:rPr kumimoji="1" lang="en-US" sz="3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tvé</a:t>
            </a:r>
            <a:r>
              <a:rPr kumimoji="1" lang="en-US" sz="3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nouzi</a:t>
            </a:r>
            <a:r>
              <a:rPr kumimoji="1" lang="en-US" sz="3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ví</a:t>
            </a:r>
            <a:r>
              <a:rPr kumimoji="1" lang="en-US" sz="3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p>
          <a:p>
            <a:pPr marL="342900" marR="0" lvl="0" indent="-342900" algn="l" defTabSz="914400" rtl="0" eaLnBrk="0" fontAlgn="base" latinLnBrk="0" hangingPunct="0">
              <a:lnSpc>
                <a:spcPct val="100000"/>
              </a:lnSpc>
              <a:spcBef>
                <a:spcPct val="20000"/>
              </a:spcBef>
              <a:spcAft>
                <a:spcPct val="0"/>
              </a:spcAft>
              <a:buClr>
                <a:srgbClr val="578963"/>
              </a:buClr>
              <a:buSzTx/>
              <a:buFontTx/>
              <a:buNone/>
              <a:tabLst/>
              <a:defRPr/>
            </a:pPr>
            <a:r>
              <a:rPr kumimoji="1" lang="cs-CZ" sz="3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H</a:t>
            </a:r>
            <a:r>
              <a:rPr kumimoji="1" lang="en-US" sz="3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aleluja</a:t>
            </a:r>
            <a:r>
              <a:rPr kumimoji="1" lang="en-US" sz="3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pitchFamily="66" charset="0"/>
                <a:ea typeface="+mn-ea"/>
                <a:cs typeface="+mn-cs"/>
              </a:rPr>
              <a:t>haleluja</a:t>
            </a:r>
            <a:r>
              <a:rPr kumimoji="1" lang="en-US" sz="3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a:t>
            </a:r>
            <a:br>
              <a:rPr kumimoji="1" lang="cs-CZ" sz="3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br>
            <a:endParaRPr kumimoji="1" lang="en-US" sz="3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578963"/>
              </a:buClr>
              <a:buSzTx/>
              <a:buFontTx/>
              <a:buNone/>
              <a:tabLst/>
              <a:defRPr/>
            </a:pPr>
            <a:endParaRPr kumimoji="1" lang="en-US" sz="3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578963"/>
              </a:buClr>
              <a:buSzTx/>
              <a:buFontTx/>
              <a:buNone/>
              <a:tabLst/>
              <a:defRPr/>
            </a:pPr>
            <a:r>
              <a:rPr kumimoji="1" lang="en-US" sz="3200" b="0" i="1" u="none" strike="noStrike" kern="1200" cap="none" spc="0" normalizeH="0" baseline="0" noProof="0" dirty="0" err="1">
                <a:ln>
                  <a:noFill/>
                </a:ln>
                <a:solidFill>
                  <a:srgbClr val="00CC00"/>
                </a:solidFill>
                <a:effectLst>
                  <a:outerShdw blurRad="38100" dist="38100" dir="2700000" algn="tl">
                    <a:srgbClr val="000000"/>
                  </a:outerShdw>
                </a:effectLst>
                <a:uLnTx/>
                <a:uFillTx/>
                <a:latin typeface="Comic Sans MS" pitchFamily="66" charset="0"/>
                <a:ea typeface="+mn-ea"/>
                <a:cs typeface="+mn-cs"/>
              </a:rPr>
              <a:t>Pouhým</a:t>
            </a:r>
            <a:r>
              <a:rPr kumimoji="1" lang="en-US" sz="3200" b="0" i="1" u="none" strike="noStrike" kern="1200" cap="none" spc="0" normalizeH="0" baseline="0" noProof="0" dirty="0">
                <a:ln>
                  <a:noFill/>
                </a:ln>
                <a:solidFill>
                  <a:srgbClr val="00CC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00CC00"/>
                </a:solidFill>
                <a:effectLst>
                  <a:outerShdw blurRad="38100" dist="38100" dir="2700000" algn="tl">
                    <a:srgbClr val="000000"/>
                  </a:outerShdw>
                </a:effectLst>
                <a:uLnTx/>
                <a:uFillTx/>
                <a:latin typeface="Comic Sans MS" pitchFamily="66" charset="0"/>
                <a:ea typeface="+mn-ea"/>
                <a:cs typeface="+mn-cs"/>
              </a:rPr>
              <a:t>chlebem</a:t>
            </a:r>
            <a:r>
              <a:rPr kumimoji="1" lang="en-US" sz="3200" b="0" i="1" u="none" strike="noStrike" kern="1200" cap="none" spc="0" normalizeH="0" baseline="0" noProof="0" dirty="0">
                <a:ln>
                  <a:noFill/>
                </a:ln>
                <a:solidFill>
                  <a:srgbClr val="00CC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00CC00"/>
                </a:solidFill>
                <a:effectLst>
                  <a:outerShdw blurRad="38100" dist="38100" dir="2700000" algn="tl">
                    <a:srgbClr val="000000"/>
                  </a:outerShdw>
                </a:effectLst>
                <a:uLnTx/>
                <a:uFillTx/>
                <a:latin typeface="Comic Sans MS" pitchFamily="66" charset="0"/>
                <a:ea typeface="+mn-ea"/>
                <a:cs typeface="+mn-cs"/>
              </a:rPr>
              <a:t>hlad</a:t>
            </a:r>
            <a:r>
              <a:rPr kumimoji="1" lang="en-US" sz="3200" b="0" i="1" u="none" strike="noStrike" kern="1200" cap="none" spc="0" normalizeH="0" baseline="0" noProof="0" dirty="0">
                <a:ln>
                  <a:noFill/>
                </a:ln>
                <a:solidFill>
                  <a:srgbClr val="00CC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00CC00"/>
                </a:solidFill>
                <a:effectLst>
                  <a:outerShdw blurRad="38100" dist="38100" dir="2700000" algn="tl">
                    <a:srgbClr val="000000"/>
                  </a:outerShdw>
                </a:effectLst>
                <a:uLnTx/>
                <a:uFillTx/>
                <a:latin typeface="Comic Sans MS" pitchFamily="66" charset="0"/>
                <a:ea typeface="+mn-ea"/>
                <a:cs typeface="+mn-cs"/>
              </a:rPr>
              <a:t>nezasytíš</a:t>
            </a:r>
            <a:r>
              <a:rPr kumimoji="1" lang="en-US" sz="3200" b="0" i="1" u="none" strike="noStrike" kern="1200" cap="none" spc="0" normalizeH="0" baseline="0" noProof="0" dirty="0">
                <a:ln>
                  <a:noFill/>
                </a:ln>
                <a:solidFill>
                  <a:srgbClr val="00CC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00CC00"/>
                </a:solidFill>
                <a:effectLst>
                  <a:outerShdw blurRad="38100" dist="38100" dir="2700000" algn="tl">
                    <a:srgbClr val="000000"/>
                  </a:outerShdw>
                </a:effectLst>
                <a:uLnTx/>
                <a:uFillTx/>
                <a:latin typeface="Comic Sans MS" pitchFamily="66" charset="0"/>
                <a:ea typeface="+mn-ea"/>
                <a:cs typeface="+mn-cs"/>
              </a:rPr>
              <a:t>Božím</a:t>
            </a:r>
            <a:r>
              <a:rPr kumimoji="1" lang="en-US" sz="3200" b="0" i="1" u="none" strike="noStrike" kern="1200" cap="none" spc="0" normalizeH="0" baseline="0" noProof="0" dirty="0">
                <a:ln>
                  <a:noFill/>
                </a:ln>
                <a:solidFill>
                  <a:srgbClr val="00CC00"/>
                </a:solidFill>
                <a:effectLst>
                  <a:outerShdw blurRad="38100" dist="38100" dir="2700000" algn="tl">
                    <a:srgbClr val="000000"/>
                  </a:outerShdw>
                </a:effectLst>
                <a:uLnTx/>
                <a:uFillTx/>
                <a:latin typeface="Comic Sans MS" pitchFamily="66" charset="0"/>
                <a:ea typeface="+mn-ea"/>
                <a:cs typeface="+mn-cs"/>
              </a:rPr>
              <a:t> </a:t>
            </a:r>
            <a:r>
              <a:rPr kumimoji="1" lang="cs-CZ" sz="3200" b="0" i="1" u="none" strike="noStrike" kern="1200" cap="none" spc="0" normalizeH="0" baseline="0" noProof="0" dirty="0" err="1">
                <a:ln>
                  <a:noFill/>
                </a:ln>
                <a:solidFill>
                  <a:srgbClr val="00CC00"/>
                </a:solidFill>
                <a:effectLst>
                  <a:outerShdw blurRad="38100" dist="38100" dir="2700000" algn="tl">
                    <a:srgbClr val="000000"/>
                  </a:outerShdw>
                </a:effectLst>
                <a:uLnTx/>
                <a:uFillTx/>
                <a:latin typeface="Comic Sans MS" pitchFamily="66" charset="0"/>
                <a:ea typeface="+mn-ea"/>
                <a:cs typeface="+mn-cs"/>
              </a:rPr>
              <a:t>S</a:t>
            </a:r>
            <a:r>
              <a:rPr kumimoji="1" lang="en-US" sz="3200" b="0" i="1" u="none" strike="noStrike" kern="1200" cap="none" spc="0" normalizeH="0" baseline="0" noProof="0" dirty="0" err="1">
                <a:ln>
                  <a:noFill/>
                </a:ln>
                <a:solidFill>
                  <a:srgbClr val="00CC00"/>
                </a:solidFill>
                <a:effectLst>
                  <a:outerShdw blurRad="38100" dist="38100" dir="2700000" algn="tl">
                    <a:srgbClr val="000000"/>
                  </a:outerShdw>
                </a:effectLst>
                <a:uLnTx/>
                <a:uFillTx/>
                <a:latin typeface="Comic Sans MS" pitchFamily="66" charset="0"/>
                <a:ea typeface="+mn-ea"/>
                <a:cs typeface="+mn-cs"/>
              </a:rPr>
              <a:t>lovem</a:t>
            </a:r>
            <a:r>
              <a:rPr kumimoji="1" lang="en-US" sz="3200" b="0" i="1" u="none" strike="noStrike" kern="1200" cap="none" spc="0" normalizeH="0" baseline="0" noProof="0" dirty="0">
                <a:ln>
                  <a:noFill/>
                </a:ln>
                <a:solidFill>
                  <a:srgbClr val="00CC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00CC00"/>
                </a:solidFill>
                <a:effectLst>
                  <a:outerShdw blurRad="38100" dist="38100" dir="2700000" algn="tl">
                    <a:srgbClr val="000000"/>
                  </a:outerShdw>
                </a:effectLst>
                <a:uLnTx/>
                <a:uFillTx/>
                <a:latin typeface="Comic Sans MS" pitchFamily="66" charset="0"/>
                <a:ea typeface="+mn-ea"/>
                <a:cs typeface="+mn-cs"/>
              </a:rPr>
              <a:t>jen</a:t>
            </a:r>
            <a:r>
              <a:rPr kumimoji="1" lang="cs-CZ" sz="3200" b="0" i="1" u="none" strike="noStrike" kern="1200" cap="none" spc="0" normalizeH="0" baseline="0" noProof="0" dirty="0">
                <a:ln>
                  <a:noFill/>
                </a:ln>
                <a:solidFill>
                  <a:srgbClr val="00CC00"/>
                </a:solidFill>
                <a:effectLst>
                  <a:outerShdw blurRad="38100" dist="38100" dir="2700000" algn="tl">
                    <a:srgbClr val="000000"/>
                  </a:outerShdw>
                </a:effectLst>
                <a:uLnTx/>
                <a:uFillTx/>
                <a:latin typeface="Comic Sans MS" pitchFamily="66" charset="0"/>
                <a:ea typeface="+mn-ea"/>
                <a:cs typeface="+mn-cs"/>
              </a:rPr>
              <a:t>. S</a:t>
            </a:r>
            <a:r>
              <a:rPr kumimoji="1" lang="en-US" sz="3200" b="0" i="1" u="none" strike="noStrike" kern="1200" cap="none" spc="0" normalizeH="0" baseline="0" noProof="0" dirty="0" err="1">
                <a:ln>
                  <a:noFill/>
                </a:ln>
                <a:solidFill>
                  <a:srgbClr val="00CC00"/>
                </a:solidFill>
                <a:effectLst>
                  <a:outerShdw blurRad="38100" dist="38100" dir="2700000" algn="tl">
                    <a:srgbClr val="000000"/>
                  </a:outerShdw>
                </a:effectLst>
                <a:uLnTx/>
                <a:uFillTx/>
                <a:latin typeface="Comic Sans MS" pitchFamily="66" charset="0"/>
                <a:ea typeface="+mn-ea"/>
                <a:cs typeface="+mn-cs"/>
              </a:rPr>
              <a:t>vou</a:t>
            </a:r>
            <a:r>
              <a:rPr kumimoji="1" lang="en-US" sz="3200" b="0" i="1" u="none" strike="noStrike" kern="1200" cap="none" spc="0" normalizeH="0" baseline="0" noProof="0" dirty="0">
                <a:ln>
                  <a:noFill/>
                </a:ln>
                <a:solidFill>
                  <a:srgbClr val="00CC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00CC00"/>
                </a:solidFill>
                <a:effectLst>
                  <a:outerShdw blurRad="38100" dist="38100" dir="2700000" algn="tl">
                    <a:srgbClr val="000000"/>
                  </a:outerShdw>
                </a:effectLst>
                <a:uLnTx/>
                <a:uFillTx/>
                <a:latin typeface="Comic Sans MS" pitchFamily="66" charset="0"/>
                <a:ea typeface="+mn-ea"/>
                <a:cs typeface="+mn-cs"/>
              </a:rPr>
              <a:t>duši</a:t>
            </a:r>
            <a:r>
              <a:rPr kumimoji="1" lang="en-US" sz="3200" b="0" i="1" u="none" strike="noStrike" kern="1200" cap="none" spc="0" normalizeH="0" baseline="0" noProof="0" dirty="0">
                <a:ln>
                  <a:noFill/>
                </a:ln>
                <a:solidFill>
                  <a:srgbClr val="00CC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00CC00"/>
                </a:solidFill>
                <a:effectLst>
                  <a:outerShdw blurRad="38100" dist="38100" dir="2700000" algn="tl">
                    <a:srgbClr val="000000"/>
                  </a:outerShdw>
                </a:effectLst>
                <a:uLnTx/>
                <a:uFillTx/>
                <a:latin typeface="Comic Sans MS" pitchFamily="66" charset="0"/>
                <a:ea typeface="+mn-ea"/>
                <a:cs typeface="+mn-cs"/>
              </a:rPr>
              <a:t>lačnící</a:t>
            </a:r>
            <a:r>
              <a:rPr kumimoji="1" lang="en-US" sz="3200" b="0" i="1" u="none" strike="noStrike" kern="1200" cap="none" spc="0" normalizeH="0" baseline="0" noProof="0" dirty="0">
                <a:ln>
                  <a:noFill/>
                </a:ln>
                <a:solidFill>
                  <a:srgbClr val="00CC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00CC00"/>
                </a:solidFill>
                <a:effectLst>
                  <a:outerShdw blurRad="38100" dist="38100" dir="2700000" algn="tl">
                    <a:srgbClr val="000000"/>
                  </a:outerShdw>
                </a:effectLst>
                <a:uLnTx/>
                <a:uFillTx/>
                <a:latin typeface="Comic Sans MS" pitchFamily="66" charset="0"/>
                <a:ea typeface="+mn-ea"/>
                <a:cs typeface="+mn-cs"/>
              </a:rPr>
              <a:t>uspokojit</a:t>
            </a:r>
            <a:r>
              <a:rPr kumimoji="1" lang="cs-CZ" sz="3200" b="0" i="1" u="none" strike="noStrike" kern="1200" cap="none" spc="0" normalizeH="0" baseline="0" noProof="0" dirty="0">
                <a:ln>
                  <a:noFill/>
                </a:ln>
                <a:solidFill>
                  <a:srgbClr val="00CC00"/>
                </a:solidFill>
                <a:effectLst>
                  <a:outerShdw blurRad="38100" dist="38100" dir="2700000" algn="tl">
                    <a:srgbClr val="000000"/>
                  </a:outerShdw>
                </a:effectLst>
                <a:uLnTx/>
                <a:uFillTx/>
                <a:latin typeface="Comic Sans MS" pitchFamily="66" charset="0"/>
                <a:ea typeface="+mn-ea"/>
                <a:cs typeface="+mn-cs"/>
              </a:rPr>
              <a:t> smíš. </a:t>
            </a:r>
            <a:br>
              <a:rPr kumimoji="1" lang="cs-CZ" sz="3200" b="0" i="1" u="none" strike="noStrike" kern="1200" cap="none" spc="0" normalizeH="0" baseline="0" noProof="0" dirty="0">
                <a:ln>
                  <a:noFill/>
                </a:ln>
                <a:solidFill>
                  <a:srgbClr val="00CC00"/>
                </a:solidFill>
                <a:effectLst>
                  <a:outerShdw blurRad="38100" dist="38100" dir="2700000" algn="tl">
                    <a:srgbClr val="000000"/>
                  </a:outerShdw>
                </a:effectLst>
                <a:uLnTx/>
                <a:uFillTx/>
                <a:latin typeface="Comic Sans MS" pitchFamily="66" charset="0"/>
                <a:ea typeface="+mn-ea"/>
                <a:cs typeface="+mn-cs"/>
              </a:rPr>
            </a:br>
            <a:r>
              <a:rPr kumimoji="1" lang="cs-CZ" sz="3200" b="0" i="1" u="none" strike="noStrike" kern="1200" cap="none" spc="0" normalizeH="0" baseline="0" noProof="0" dirty="0">
                <a:ln>
                  <a:noFill/>
                </a:ln>
                <a:solidFill>
                  <a:srgbClr val="00CC00"/>
                </a:solidFill>
                <a:effectLst>
                  <a:outerShdw blurRad="38100" dist="38100" dir="2700000" algn="tl">
                    <a:srgbClr val="000000"/>
                  </a:outerShdw>
                </a:effectLst>
                <a:uLnTx/>
                <a:uFillTx/>
                <a:latin typeface="Comic Sans MS" pitchFamily="66" charset="0"/>
                <a:ea typeface="+mn-ea"/>
                <a:cs typeface="+mn-cs"/>
              </a:rPr>
              <a:t>H</a:t>
            </a:r>
            <a:r>
              <a:rPr kumimoji="1" lang="en-US" sz="3200" b="0" i="1" u="none" strike="noStrike" kern="1200" cap="none" spc="0" normalizeH="0" baseline="0" noProof="0" dirty="0" err="1">
                <a:ln>
                  <a:noFill/>
                </a:ln>
                <a:solidFill>
                  <a:srgbClr val="00CC00"/>
                </a:solidFill>
                <a:effectLst>
                  <a:outerShdw blurRad="38100" dist="38100" dir="2700000" algn="tl">
                    <a:srgbClr val="000000"/>
                  </a:outerShdw>
                </a:effectLst>
                <a:uLnTx/>
                <a:uFillTx/>
                <a:latin typeface="Comic Sans MS" pitchFamily="66" charset="0"/>
                <a:ea typeface="+mn-ea"/>
                <a:cs typeface="+mn-cs"/>
              </a:rPr>
              <a:t>aleluja</a:t>
            </a:r>
            <a:r>
              <a:rPr kumimoji="1" lang="en-US" sz="3200" b="0" i="1" u="none" strike="noStrike" kern="1200" cap="none" spc="0" normalizeH="0" baseline="0" noProof="0" dirty="0">
                <a:ln>
                  <a:noFill/>
                </a:ln>
                <a:solidFill>
                  <a:srgbClr val="00CC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00CC00"/>
                </a:solidFill>
                <a:effectLst>
                  <a:outerShdw blurRad="38100" dist="38100" dir="2700000" algn="tl">
                    <a:srgbClr val="000000"/>
                  </a:outerShdw>
                </a:effectLst>
                <a:uLnTx/>
                <a:uFillTx/>
                <a:latin typeface="Comic Sans MS" pitchFamily="66" charset="0"/>
                <a:ea typeface="+mn-ea"/>
                <a:cs typeface="+mn-cs"/>
              </a:rPr>
              <a:t>haleluja</a:t>
            </a:r>
            <a:r>
              <a:rPr kumimoji="1" lang="en-US" sz="3200" b="0" i="1" u="none" strike="noStrike" kern="1200" cap="none" spc="0" normalizeH="0" baseline="0" noProof="0" dirty="0">
                <a:ln>
                  <a:noFill/>
                </a:ln>
                <a:solidFill>
                  <a:srgbClr val="00CC00"/>
                </a:solidFill>
                <a:effectLst>
                  <a:outerShdw blurRad="38100" dist="38100" dir="2700000" algn="tl">
                    <a:srgbClr val="000000"/>
                  </a:outerShdw>
                </a:effectLst>
                <a:uLnTx/>
                <a:uFillTx/>
                <a:latin typeface="Comic Sans MS" pitchFamily="66" charset="0"/>
                <a:ea typeface="+mn-ea"/>
                <a:cs typeface="+mn-cs"/>
              </a:rPr>
              <a:t>.</a:t>
            </a:r>
          </a:p>
          <a:p>
            <a:pPr marL="342900" marR="0" lvl="0" indent="-342900" algn="l" defTabSz="914400" rtl="0" eaLnBrk="0" fontAlgn="base" latinLnBrk="0" hangingPunct="0">
              <a:lnSpc>
                <a:spcPct val="100000"/>
              </a:lnSpc>
              <a:spcBef>
                <a:spcPct val="20000"/>
              </a:spcBef>
              <a:spcAft>
                <a:spcPct val="0"/>
              </a:spcAft>
              <a:buClr>
                <a:srgbClr val="578963"/>
              </a:buClr>
              <a:buSzTx/>
              <a:buFontTx/>
              <a:buNone/>
              <a:tabLst/>
              <a:defRPr/>
            </a:pPr>
            <a:endParaRPr kumimoji="1" lang="en-US" sz="300" b="0" i="1" u="none" strike="noStrike" kern="1200" cap="none" spc="0" normalizeH="0" baseline="0" noProof="0" dirty="0">
              <a:ln>
                <a:noFill/>
              </a:ln>
              <a:solidFill>
                <a:srgbClr val="CC6600"/>
              </a:solidFill>
              <a:effectLst>
                <a:outerShdw blurRad="38100" dist="38100" dir="2700000" algn="tl">
                  <a:srgbClr val="000000"/>
                </a:outerShdw>
              </a:effectLst>
              <a:uLnTx/>
              <a:uFillTx/>
              <a:latin typeface="Comic Sans MS" pitchFamily="66" charset="0"/>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578963"/>
              </a:buClr>
              <a:buSzTx/>
              <a:buFontTx/>
              <a:buNone/>
              <a:tabLst/>
              <a:defRPr/>
            </a:pPr>
            <a:br>
              <a:rPr kumimoji="1" lang="cs-CZ"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br>
            <a:r>
              <a:rPr kumimoji="1" lang="en-US" sz="32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Věrně</a:t>
            </a:r>
            <a:r>
              <a:rPr kumimoji="1"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pros a </a:t>
            </a:r>
            <a:r>
              <a:rPr kumimoji="1" lang="en-US" sz="32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odpoví</a:t>
            </a:r>
            <a:r>
              <a:rPr kumimoji="1"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ti</a:t>
            </a:r>
            <a:r>
              <a:rPr kumimoji="1"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Pán</a:t>
            </a:r>
            <a:r>
              <a:rPr kumimoji="1"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hledej</a:t>
            </a:r>
            <a:r>
              <a:rPr kumimoji="1"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nalezneš</a:t>
            </a:r>
            <a:endParaRPr kumimoji="1"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578963"/>
              </a:buClr>
              <a:buSzTx/>
              <a:buFontTx/>
              <a:buNone/>
              <a:tabLst/>
              <a:defRPr/>
            </a:pPr>
            <a:r>
              <a:rPr kumimoji="1" lang="en-US" sz="32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Pán</a:t>
            </a:r>
            <a:r>
              <a:rPr kumimoji="1"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dveře</a:t>
            </a:r>
            <a:r>
              <a:rPr kumimoji="1"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otevře</a:t>
            </a:r>
            <a:r>
              <a:rPr kumimoji="1"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před</a:t>
            </a:r>
            <a:r>
              <a:rPr kumimoji="1"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tebou</a:t>
            </a:r>
            <a:r>
              <a:rPr kumimoji="1"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On </a:t>
            </a:r>
            <a:r>
              <a:rPr kumimoji="1" lang="en-US" sz="32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sám</a:t>
            </a:r>
            <a:r>
              <a:rPr kumimoji="1"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p>
          <a:p>
            <a:pPr marL="342900" marR="0" lvl="0" indent="-342900" algn="l" defTabSz="914400" rtl="0" eaLnBrk="0" fontAlgn="base" latinLnBrk="0" hangingPunct="0">
              <a:lnSpc>
                <a:spcPct val="100000"/>
              </a:lnSpc>
              <a:spcBef>
                <a:spcPct val="20000"/>
              </a:spcBef>
              <a:spcAft>
                <a:spcPct val="0"/>
              </a:spcAft>
              <a:buClr>
                <a:srgbClr val="578963"/>
              </a:buClr>
              <a:buSzTx/>
              <a:buFontTx/>
              <a:buNone/>
              <a:tabLst/>
              <a:defRPr/>
            </a:pPr>
            <a:r>
              <a:rPr kumimoji="1" lang="cs-CZ"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H</a:t>
            </a:r>
            <a:r>
              <a:rPr kumimoji="1" lang="en-US" sz="32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aleluja</a:t>
            </a:r>
            <a:r>
              <a:rPr kumimoji="1"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 </a:t>
            </a:r>
            <a:r>
              <a:rPr kumimoji="1" lang="en-US" sz="32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itchFamily="66" charset="0"/>
                <a:ea typeface="+mn-ea"/>
                <a:cs typeface="+mn-cs"/>
              </a:rPr>
              <a:t>haleluja</a:t>
            </a:r>
            <a:r>
              <a:rPr kumimoji="1"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itchFamily="66" charset="0"/>
                <a:ea typeface="+mn-ea"/>
                <a:cs typeface="+mn-cs"/>
              </a:rPr>
              <a:t>.</a:t>
            </a:r>
          </a:p>
        </p:txBody>
      </p:sp>
      <p:sp>
        <p:nvSpPr>
          <p:cNvPr id="67587" name="WordArt 6"/>
          <p:cNvSpPr>
            <a:spLocks noChangeArrowheads="1" noChangeShapeType="1" noTextEdit="1"/>
          </p:cNvSpPr>
          <p:nvPr/>
        </p:nvSpPr>
        <p:spPr bwMode="auto">
          <a:xfrm>
            <a:off x="1636184" y="333474"/>
            <a:ext cx="4537075" cy="287338"/>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8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C             e        a                 C</a:t>
            </a:r>
          </a:p>
        </p:txBody>
      </p:sp>
      <p:sp>
        <p:nvSpPr>
          <p:cNvPr id="67588" name="WordArt 7"/>
          <p:cNvSpPr>
            <a:spLocks noChangeArrowheads="1" noChangeShapeType="1" noTextEdit="1"/>
          </p:cNvSpPr>
          <p:nvPr/>
        </p:nvSpPr>
        <p:spPr bwMode="auto">
          <a:xfrm>
            <a:off x="6676497" y="404913"/>
            <a:ext cx="2447925" cy="2889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8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F          C         G</a:t>
            </a:r>
          </a:p>
        </p:txBody>
      </p:sp>
      <p:sp>
        <p:nvSpPr>
          <p:cNvPr id="67589" name="WordArt 8"/>
          <p:cNvSpPr>
            <a:spLocks noChangeArrowheads="1" noChangeShapeType="1" noTextEdit="1"/>
          </p:cNvSpPr>
          <p:nvPr/>
        </p:nvSpPr>
        <p:spPr bwMode="auto">
          <a:xfrm>
            <a:off x="988484" y="1125637"/>
            <a:ext cx="5472113" cy="2159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8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C      e                     a               C</a:t>
            </a:r>
          </a:p>
        </p:txBody>
      </p:sp>
      <p:sp>
        <p:nvSpPr>
          <p:cNvPr id="67590" name="WordArt 9"/>
          <p:cNvSpPr>
            <a:spLocks noChangeArrowheads="1" noChangeShapeType="1" noTextEdit="1"/>
          </p:cNvSpPr>
          <p:nvPr/>
        </p:nvSpPr>
        <p:spPr bwMode="auto">
          <a:xfrm>
            <a:off x="1275822" y="1701899"/>
            <a:ext cx="2879725" cy="2159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8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F          C         G      C</a:t>
            </a:r>
          </a:p>
        </p:txBody>
      </p:sp>
      <p:sp>
        <p:nvSpPr>
          <p:cNvPr id="8" name="TextovéPole 7"/>
          <p:cNvSpPr txBox="1"/>
          <p:nvPr/>
        </p:nvSpPr>
        <p:spPr>
          <a:xfrm>
            <a:off x="-379867" y="2564904"/>
            <a:ext cx="914501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800" b="0" i="0" u="none" strike="noStrike" kern="1200" cap="none" spc="0" normalizeH="0" baseline="0" noProof="0" dirty="0">
                <a:ln>
                  <a:noFill/>
                </a:ln>
                <a:solidFill>
                  <a:srgbClr val="A9BDA9">
                    <a:lumMod val="20000"/>
                    <a:lumOff val="80000"/>
                  </a:srgbClr>
                </a:solidFill>
                <a:effectLst/>
                <a:uLnTx/>
                <a:uFillTx/>
                <a:latin typeface="Arial" pitchFamily="34" charset="0"/>
                <a:ea typeface="+mn-ea"/>
                <a:cs typeface="+mn-cs"/>
              </a:rPr>
              <a:t>                  </a:t>
            </a:r>
            <a:r>
              <a:rPr kumimoji="0" lang="cs-CZ" sz="1800" b="1" i="0" u="none" strike="noStrike" kern="1200" cap="none" spc="0" normalizeH="0" baseline="0" noProof="0" dirty="0">
                <a:ln>
                  <a:noFill/>
                </a:ln>
                <a:solidFill>
                  <a:srgbClr val="A9BDA9">
                    <a:lumMod val="20000"/>
                    <a:lumOff val="80000"/>
                  </a:srgbClr>
                </a:solidFill>
                <a:effectLst/>
                <a:uLnTx/>
                <a:uFillTx/>
                <a:latin typeface="Arial" pitchFamily="34" charset="0"/>
                <a:ea typeface="+mn-ea"/>
                <a:cs typeface="+mn-cs"/>
              </a:rPr>
              <a:t>C                                  e                                 a          C           F                 C</a:t>
            </a:r>
          </a:p>
        </p:txBody>
      </p:sp>
      <p:sp>
        <p:nvSpPr>
          <p:cNvPr id="9" name="TextovéPole 8"/>
          <p:cNvSpPr txBox="1"/>
          <p:nvPr/>
        </p:nvSpPr>
        <p:spPr>
          <a:xfrm>
            <a:off x="-235851" y="3238376"/>
            <a:ext cx="1094521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800" b="0" i="0" u="none" strike="noStrike" kern="1200" cap="none" spc="0" normalizeH="0" baseline="0" noProof="0" dirty="0">
                <a:ln>
                  <a:noFill/>
                </a:ln>
                <a:solidFill>
                  <a:srgbClr val="A9BDA9">
                    <a:lumMod val="20000"/>
                    <a:lumOff val="80000"/>
                  </a:srgbClr>
                </a:solidFill>
                <a:effectLst/>
                <a:uLnTx/>
                <a:uFillTx/>
                <a:latin typeface="Arial" pitchFamily="34" charset="0"/>
                <a:ea typeface="+mn-ea"/>
                <a:cs typeface="+mn-cs"/>
              </a:rPr>
              <a:t>                     </a:t>
            </a:r>
            <a:r>
              <a:rPr kumimoji="0" lang="cs-CZ" sz="1800" b="1" i="0" u="none" strike="noStrike" kern="1200" cap="none" spc="0" normalizeH="0" baseline="0" noProof="0" dirty="0">
                <a:ln>
                  <a:noFill/>
                </a:ln>
                <a:solidFill>
                  <a:srgbClr val="A9BDA9">
                    <a:lumMod val="20000"/>
                    <a:lumOff val="80000"/>
                  </a:srgbClr>
                </a:solidFill>
                <a:effectLst/>
                <a:uLnTx/>
                <a:uFillTx/>
                <a:latin typeface="Arial" pitchFamily="34" charset="0"/>
                <a:ea typeface="+mn-ea"/>
                <a:cs typeface="+mn-cs"/>
              </a:rPr>
              <a:t>G                C                 e                      a                             C</a:t>
            </a:r>
          </a:p>
        </p:txBody>
      </p:sp>
      <p:sp>
        <p:nvSpPr>
          <p:cNvPr id="10" name="Obdélník 9"/>
          <p:cNvSpPr/>
          <p:nvPr/>
        </p:nvSpPr>
        <p:spPr>
          <a:xfrm>
            <a:off x="844269" y="3789040"/>
            <a:ext cx="372409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800" b="1" i="0" u="none" strike="noStrike" kern="1200" cap="none" spc="0" normalizeH="0" baseline="0" noProof="0" dirty="0">
                <a:ln>
                  <a:noFill/>
                </a:ln>
                <a:solidFill>
                  <a:srgbClr val="A9BDA9">
                    <a:lumMod val="20000"/>
                    <a:lumOff val="80000"/>
                  </a:srgbClr>
                </a:solidFill>
                <a:effectLst/>
                <a:uLnTx/>
                <a:uFillTx/>
                <a:latin typeface="Arial" pitchFamily="34" charset="0"/>
                <a:ea typeface="+mn-ea"/>
                <a:cs typeface="+mn-cs"/>
              </a:rPr>
              <a:t>F                       C       G             C  </a:t>
            </a:r>
            <a:endParaRPr kumimoji="0" lang="cs-CZ" sz="1800" b="0" i="0" u="none" strike="noStrike" kern="1200" cap="none" spc="0" normalizeH="0" baseline="0" noProof="0" dirty="0">
              <a:ln>
                <a:noFill/>
              </a:ln>
              <a:solidFill>
                <a:srgbClr val="333333"/>
              </a:solidFill>
              <a:effectLst/>
              <a:uLnTx/>
              <a:uFillTx/>
              <a:latin typeface="Arial" pitchFamily="34" charset="0"/>
              <a:ea typeface="+mn-ea"/>
              <a:cs typeface="+mn-cs"/>
            </a:endParaRPr>
          </a:p>
        </p:txBody>
      </p:sp>
      <p:sp>
        <p:nvSpPr>
          <p:cNvPr id="11" name="TextovéPole 10"/>
          <p:cNvSpPr txBox="1"/>
          <p:nvPr/>
        </p:nvSpPr>
        <p:spPr>
          <a:xfrm>
            <a:off x="52181" y="4725144"/>
            <a:ext cx="914501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800" b="0" i="0" u="none" strike="noStrike" kern="1200" cap="none" spc="0" normalizeH="0" baseline="0" noProof="0" dirty="0">
                <a:ln>
                  <a:noFill/>
                </a:ln>
                <a:solidFill>
                  <a:srgbClr val="A9BDA9">
                    <a:lumMod val="20000"/>
                    <a:lumOff val="80000"/>
                  </a:srgbClr>
                </a:solidFill>
                <a:effectLst/>
                <a:uLnTx/>
                <a:uFillTx/>
                <a:latin typeface="Arial" pitchFamily="34" charset="0"/>
                <a:ea typeface="+mn-ea"/>
                <a:cs typeface="+mn-cs"/>
              </a:rPr>
              <a:t>                  </a:t>
            </a:r>
            <a:r>
              <a:rPr kumimoji="0" lang="cs-CZ" sz="1800" b="1" i="0" u="none" strike="noStrike" kern="1200" cap="none" spc="0" normalizeH="0" baseline="0" noProof="0" dirty="0">
                <a:ln>
                  <a:noFill/>
                </a:ln>
                <a:solidFill>
                  <a:srgbClr val="A9BDA9">
                    <a:lumMod val="20000"/>
                    <a:lumOff val="80000"/>
                  </a:srgbClr>
                </a:solidFill>
                <a:effectLst/>
                <a:uLnTx/>
                <a:uFillTx/>
                <a:latin typeface="Arial" pitchFamily="34" charset="0"/>
                <a:ea typeface="+mn-ea"/>
                <a:cs typeface="+mn-cs"/>
              </a:rPr>
              <a:t>C                              e                  a          C           F                     C               G</a:t>
            </a:r>
          </a:p>
        </p:txBody>
      </p:sp>
      <p:sp>
        <p:nvSpPr>
          <p:cNvPr id="12" name="Obdélník 11"/>
          <p:cNvSpPr/>
          <p:nvPr/>
        </p:nvSpPr>
        <p:spPr>
          <a:xfrm>
            <a:off x="988285" y="5301208"/>
            <a:ext cx="7272808"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800" b="1" i="0" u="none" strike="noStrike" kern="1200" cap="none" spc="0" normalizeH="0" baseline="0" noProof="0" dirty="0">
                <a:ln>
                  <a:noFill/>
                </a:ln>
                <a:solidFill>
                  <a:srgbClr val="A9BDA9">
                    <a:lumMod val="20000"/>
                    <a:lumOff val="80000"/>
                  </a:srgbClr>
                </a:solidFill>
                <a:effectLst/>
                <a:uLnTx/>
                <a:uFillTx/>
                <a:latin typeface="Arial" pitchFamily="34" charset="0"/>
                <a:ea typeface="+mn-ea"/>
                <a:cs typeface="+mn-cs"/>
              </a:rPr>
              <a:t>C               e                     a                                                 C</a:t>
            </a:r>
          </a:p>
        </p:txBody>
      </p:sp>
      <p:sp>
        <p:nvSpPr>
          <p:cNvPr id="13" name="Obdélník 12"/>
          <p:cNvSpPr/>
          <p:nvPr/>
        </p:nvSpPr>
        <p:spPr>
          <a:xfrm>
            <a:off x="844269" y="5949280"/>
            <a:ext cx="333937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800" b="1" i="0" u="none" strike="noStrike" kern="1200" cap="none" spc="0" normalizeH="0" baseline="0" noProof="0" dirty="0">
                <a:ln>
                  <a:noFill/>
                </a:ln>
                <a:solidFill>
                  <a:srgbClr val="A9BDA9">
                    <a:lumMod val="20000"/>
                    <a:lumOff val="80000"/>
                  </a:srgbClr>
                </a:solidFill>
                <a:effectLst/>
                <a:uLnTx/>
                <a:uFillTx/>
                <a:latin typeface="Arial" pitchFamily="34" charset="0"/>
                <a:ea typeface="+mn-ea"/>
                <a:cs typeface="+mn-cs"/>
              </a:rPr>
              <a:t>F                C       G             C  </a:t>
            </a:r>
            <a:endParaRPr kumimoji="0" lang="cs-CZ" sz="1800" b="0" i="0" u="none" strike="noStrike" kern="1200" cap="none" spc="0" normalizeH="0" baseline="0" noProof="0" dirty="0">
              <a:ln>
                <a:noFill/>
              </a:ln>
              <a:solidFill>
                <a:srgbClr val="333333"/>
              </a:solidFill>
              <a:effectLst/>
              <a:uLnTx/>
              <a:uFillTx/>
              <a:latin typeface="Arial" pitchFamily="34" charset="0"/>
              <a:ea typeface="+mn-ea"/>
              <a:cs typeface="+mn-cs"/>
            </a:endParaRPr>
          </a:p>
        </p:txBody>
      </p:sp>
    </p:spTree>
    <p:extLst>
      <p:ext uri="{BB962C8B-B14F-4D97-AF65-F5344CB8AC3E}">
        <p14:creationId xmlns:p14="http://schemas.microsoft.com/office/powerpoint/2010/main" val="92152271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9"/>
          <p:cNvSpPr>
            <a:spLocks noChangeArrowheads="1"/>
          </p:cNvSpPr>
          <p:nvPr/>
        </p:nvSpPr>
        <p:spPr bwMode="auto">
          <a:xfrm>
            <a:off x="2416175" y="520700"/>
            <a:ext cx="7772400" cy="1295400"/>
          </a:xfrm>
          <a:prstGeom prst="rect">
            <a:avLst/>
          </a:prstGeom>
          <a:noFill/>
          <a:ln w="9525">
            <a:noFill/>
            <a:miter lim="800000"/>
            <a:headEnd/>
            <a:tailEnd/>
          </a:ln>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cs-CZ" sz="4400" b="0" i="0" u="none" strike="noStrike" kern="1200" cap="none" spc="0" normalizeH="0" baseline="0" noProof="0">
              <a:ln>
                <a:noFill/>
              </a:ln>
              <a:solidFill>
                <a:srgbClr val="004C2B"/>
              </a:solidFill>
              <a:effectLst/>
              <a:uLnTx/>
              <a:uFillTx/>
              <a:latin typeface="Times New Roman" pitchFamily="18" charset="0"/>
              <a:ea typeface="+mn-ea"/>
              <a:cs typeface="+mn-cs"/>
            </a:endParaRPr>
          </a:p>
        </p:txBody>
      </p:sp>
      <p:sp>
        <p:nvSpPr>
          <p:cNvPr id="20499" name="Text Box 19"/>
          <p:cNvSpPr txBox="1">
            <a:spLocks noChangeArrowheads="1"/>
          </p:cNvSpPr>
          <p:nvPr/>
        </p:nvSpPr>
        <p:spPr bwMode="auto">
          <a:xfrm>
            <a:off x="143934" y="0"/>
            <a:ext cx="12048066" cy="6555641"/>
          </a:xfrm>
          <a:prstGeom prst="rect">
            <a:avLst/>
          </a:prstGeom>
          <a:noFill/>
          <a:ln w="9525">
            <a:noFill/>
            <a:miter lim="800000"/>
            <a:headEnd/>
            <a:tailEnd/>
          </a:ln>
          <a:effectLst>
            <a:outerShdw dist="35921" dir="2700000" algn="ctr" rotWithShape="0">
              <a:srgbClr val="050705"/>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0" i="0" u="none" strike="noStrike" kern="1200" cap="none" spc="0" normalizeH="0" baseline="0" noProof="0" dirty="0">
                <a:ln>
                  <a:noFill/>
                </a:ln>
                <a:solidFill>
                  <a:srgbClr val="FFFF00"/>
                </a:solidFill>
                <a:effectLst/>
                <a:uLnTx/>
                <a:uFillTx/>
                <a:latin typeface="Calibri" pitchFamily="34" charset="0"/>
                <a:ea typeface="+mn-ea"/>
                <a:cs typeface="+mn-cs"/>
              </a:rPr>
              <a:t>1.Každý den hned časně z rána, prosíš, voláš svého Pána, zůstaň se mnou ať nezbloudím, prosíš zůstaň se mnou ať nezbloudím. Nevím, co mě přes den čeká, život je jak velká /:řeka dravá, co mosty odnáší :/</a:t>
            </a:r>
            <a:br>
              <a:rPr kumimoji="0" lang="cs-CZ" sz="2800" b="0" i="0" u="none" strike="noStrike" kern="1200" cap="none" spc="0" normalizeH="0" baseline="0" noProof="0" dirty="0">
                <a:ln>
                  <a:noFill/>
                </a:ln>
                <a:solidFill>
                  <a:srgbClr val="FFFF00"/>
                </a:solidFill>
                <a:effectLst/>
                <a:uLnTx/>
                <a:uFillTx/>
                <a:latin typeface="Calibri" pitchFamily="34" charset="0"/>
                <a:ea typeface="+mn-ea"/>
                <a:cs typeface="+mn-cs"/>
              </a:rPr>
            </a:br>
            <a:r>
              <a:rPr kumimoji="0" lang="cs-CZ" sz="2800" b="0" i="0" u="none" strike="noStrike" kern="1200" cap="none" spc="0" normalizeH="0" baseline="0" noProof="0" dirty="0">
                <a:ln>
                  <a:noFill/>
                </a:ln>
                <a:solidFill>
                  <a:srgbClr val="FFFF00"/>
                </a:solidFill>
                <a:effectLst/>
                <a:uLnTx/>
                <a:uFillTx/>
                <a:latin typeface="Calibri" pitchFamily="34" charset="0"/>
                <a:ea typeface="+mn-ea"/>
                <a:cs typeface="+mn-cs"/>
              </a:rPr>
              <a:t>2. Pána svého denně voláš, stejně se zas před ním schováš, stydíš se za své vyznání, ty se stydíš za své vyznání.  Místo chleba podáš kámen, nemáš právo říkat  /: amen nad tím, co jsi nestvořil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0" i="0" u="none" strike="noStrike" kern="1200" cap="none" spc="0" normalizeH="0" baseline="0" noProof="0" dirty="0">
                <a:ln>
                  <a:noFill/>
                </a:ln>
                <a:solidFill>
                  <a:srgbClr val="FFFF00"/>
                </a:solidFill>
                <a:effectLst/>
                <a:uLnTx/>
                <a:uFillTx/>
                <a:latin typeface="Calibri" pitchFamily="34" charset="0"/>
                <a:ea typeface="+mn-ea"/>
                <a:cs typeface="+mn-cs"/>
              </a:rPr>
              <a:t>3. Každý den se vracíš domů, v srdci tvém zní spousty /: tónů, které tě však nespasí : /. Chybí ti Kristus ve tvém srdci, chybí ti láska, jeho očí, vidíš a přesto klopýtáš,  </a:t>
            </a:r>
            <a:br>
              <a:rPr kumimoji="0" lang="cs-CZ" sz="2800" b="0" i="0" u="none" strike="noStrike" kern="1200" cap="none" spc="0" normalizeH="0" baseline="0" noProof="0" dirty="0">
                <a:ln>
                  <a:noFill/>
                </a:ln>
                <a:solidFill>
                  <a:srgbClr val="FFFF00"/>
                </a:solidFill>
                <a:effectLst/>
                <a:uLnTx/>
                <a:uFillTx/>
                <a:latin typeface="Calibri" pitchFamily="34" charset="0"/>
                <a:ea typeface="+mn-ea"/>
                <a:cs typeface="+mn-cs"/>
              </a:rPr>
            </a:br>
            <a:r>
              <a:rPr kumimoji="0" lang="cs-CZ" sz="2800" b="0" i="0" u="none" strike="noStrike" kern="1200" cap="none" spc="0" normalizeH="0" baseline="0" noProof="0" dirty="0">
                <a:ln>
                  <a:noFill/>
                </a:ln>
                <a:solidFill>
                  <a:srgbClr val="FFFF00"/>
                </a:solidFill>
                <a:effectLst/>
                <a:uLnTx/>
                <a:uFillTx/>
                <a:latin typeface="Calibri" pitchFamily="34" charset="0"/>
                <a:ea typeface="+mn-ea"/>
                <a:cs typeface="+mn-cs"/>
              </a:rPr>
              <a:t>Ty to slyšíš a ticho rozdáváš.  </a:t>
            </a:r>
            <a:r>
              <a:rPr kumimoji="0" lang="cs-CZ" sz="2800" b="1" i="0" u="none" strike="noStrike" kern="1200" cap="none" spc="0" normalizeH="0" baseline="0" noProof="0" dirty="0" err="1">
                <a:ln>
                  <a:noFill/>
                </a:ln>
                <a:solidFill>
                  <a:schemeClr val="accent2">
                    <a:lumMod val="20000"/>
                    <a:lumOff val="80000"/>
                  </a:schemeClr>
                </a:solidFill>
                <a:effectLst/>
                <a:uLnTx/>
                <a:uFillTx/>
                <a:latin typeface="Calibri" pitchFamily="34" charset="0"/>
                <a:ea typeface="+mn-ea"/>
                <a:cs typeface="+mn-cs"/>
              </a:rPr>
              <a:t>Ref</a:t>
            </a:r>
            <a:r>
              <a:rPr kumimoji="0" lang="cs-CZ" sz="2800" b="1" i="0" u="none" strike="noStrike" kern="1200" cap="none" spc="0" normalizeH="0" baseline="0" noProof="0" dirty="0">
                <a:ln>
                  <a:noFill/>
                </a:ln>
                <a:solidFill>
                  <a:schemeClr val="accent2">
                    <a:lumMod val="20000"/>
                    <a:lumOff val="80000"/>
                  </a:schemeClr>
                </a:solidFill>
                <a:effectLst/>
                <a:uLnTx/>
                <a:uFillTx/>
                <a:latin typeface="Calibri"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1" i="0" u="none" strike="noStrike" kern="1200" cap="none" spc="0" normalizeH="0" baseline="0" noProof="0" dirty="0">
                <a:ln>
                  <a:noFill/>
                </a:ln>
                <a:solidFill>
                  <a:schemeClr val="accent2">
                    <a:lumMod val="20000"/>
                    <a:lumOff val="80000"/>
                  </a:schemeClr>
                </a:solidFill>
                <a:effectLst/>
                <a:uLnTx/>
                <a:uFillTx/>
                <a:latin typeface="Calibri" pitchFamily="34" charset="0"/>
                <a:ea typeface="+mn-ea"/>
                <a:cs typeface="+mn-cs"/>
              </a:rPr>
              <a:t>Každý den stejně voláš, každý den stejně jdeš sám, každý den, kus cesty zdoláš, každý den stavíš si chrám svého já. Každý den stejně zapomínáš, oč jsi prosil, </a:t>
            </a:r>
            <a:br>
              <a:rPr kumimoji="0" lang="cs-CZ" sz="2800" b="1" i="0" u="none" strike="noStrike" kern="1200" cap="none" spc="0" normalizeH="0" baseline="0" noProof="0" dirty="0">
                <a:ln>
                  <a:noFill/>
                </a:ln>
                <a:solidFill>
                  <a:schemeClr val="accent2">
                    <a:lumMod val="20000"/>
                    <a:lumOff val="80000"/>
                  </a:schemeClr>
                </a:solidFill>
                <a:effectLst/>
                <a:uLnTx/>
                <a:uFillTx/>
                <a:latin typeface="Calibri" pitchFamily="34" charset="0"/>
                <a:ea typeface="+mn-ea"/>
                <a:cs typeface="+mn-cs"/>
              </a:rPr>
            </a:br>
            <a:r>
              <a:rPr kumimoji="0" lang="cs-CZ" sz="2800" b="1" i="0" u="none" strike="noStrike" kern="1200" cap="none" spc="0" normalizeH="0" baseline="0" noProof="0" dirty="0">
                <a:ln>
                  <a:noFill/>
                </a:ln>
                <a:solidFill>
                  <a:schemeClr val="accent2">
                    <a:lumMod val="20000"/>
                    <a:lumOff val="80000"/>
                  </a:schemeClr>
                </a:solidFill>
                <a:effectLst/>
                <a:uLnTx/>
                <a:uFillTx/>
                <a:latin typeface="Calibri" pitchFamily="34" charset="0"/>
                <a:ea typeface="+mn-ea"/>
                <a:cs typeface="+mn-cs"/>
              </a:rPr>
              <a:t>co jsi chtěl, každý den, stejně se zas díváš, na druhé</a:t>
            </a:r>
            <a:br>
              <a:rPr kumimoji="0" lang="cs-CZ" sz="2800" b="1" i="0" u="none" strike="noStrike" kern="1200" cap="none" spc="0" normalizeH="0" baseline="0" noProof="0" dirty="0">
                <a:ln>
                  <a:noFill/>
                </a:ln>
                <a:solidFill>
                  <a:schemeClr val="accent2">
                    <a:lumMod val="20000"/>
                    <a:lumOff val="80000"/>
                  </a:schemeClr>
                </a:solidFill>
                <a:effectLst/>
                <a:uLnTx/>
                <a:uFillTx/>
                <a:latin typeface="Calibri" pitchFamily="34" charset="0"/>
                <a:ea typeface="+mn-ea"/>
                <a:cs typeface="+mn-cs"/>
              </a:rPr>
            </a:br>
            <a:r>
              <a:rPr kumimoji="0" lang="cs-CZ" sz="2800" b="1" i="0" u="none" strike="noStrike" kern="1200" cap="none" spc="0" normalizeH="0" baseline="0" noProof="0" dirty="0">
                <a:ln>
                  <a:noFill/>
                </a:ln>
                <a:solidFill>
                  <a:schemeClr val="accent2">
                    <a:lumMod val="20000"/>
                    <a:lumOff val="80000"/>
                  </a:schemeClr>
                </a:solidFill>
                <a:effectLst/>
                <a:uLnTx/>
                <a:uFillTx/>
                <a:latin typeface="Calibri" pitchFamily="34" charset="0"/>
                <a:ea typeface="+mn-ea"/>
                <a:cs typeface="+mn-cs"/>
              </a:rPr>
              <a:t>co ztrácí cíl s úsměvem.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0" i="0" u="none" strike="noStrike" kern="1200" cap="none" spc="0" normalizeH="0" baseline="0" noProof="0" dirty="0">
                <a:ln>
                  <a:noFill/>
                </a:ln>
                <a:solidFill>
                  <a:schemeClr val="accent2">
                    <a:lumMod val="20000"/>
                    <a:lumOff val="80000"/>
                  </a:schemeClr>
                </a:solidFill>
                <a:effectLst/>
                <a:uLnTx/>
                <a:uFillTx/>
                <a:latin typeface="Calibri" pitchFamily="34" charset="0"/>
                <a:ea typeface="+mn-ea"/>
                <a:cs typeface="+mn-cs"/>
              </a:rPr>
              <a:t>Coda:</a:t>
            </a:r>
            <a:r>
              <a:rPr kumimoji="0" lang="cs-CZ" sz="2800" b="0" i="0" u="none" strike="noStrike" kern="1200" cap="none" spc="0" normalizeH="0" baseline="0" noProof="0" dirty="0">
                <a:ln>
                  <a:noFill/>
                </a:ln>
                <a:solidFill>
                  <a:srgbClr val="FFFF00"/>
                </a:solidFill>
                <a:effectLst/>
                <a:uLnTx/>
                <a:uFillTx/>
                <a:latin typeface="Calibri" pitchFamily="34" charset="0"/>
                <a:ea typeface="+mn-ea"/>
                <a:cs typeface="+mn-cs"/>
              </a:rPr>
              <a:t>  Každý den, On tě volá, každý den s tebou jde sám, </a:t>
            </a:r>
            <a:br>
              <a:rPr kumimoji="0" lang="cs-CZ" sz="2800" b="0" i="0" u="none" strike="noStrike" kern="1200" cap="none" spc="0" normalizeH="0" baseline="0" noProof="0" dirty="0">
                <a:ln>
                  <a:noFill/>
                </a:ln>
                <a:solidFill>
                  <a:srgbClr val="FFFF00"/>
                </a:solidFill>
                <a:effectLst/>
                <a:uLnTx/>
                <a:uFillTx/>
                <a:latin typeface="Calibri" pitchFamily="34" charset="0"/>
                <a:ea typeface="+mn-ea"/>
                <a:cs typeface="+mn-cs"/>
              </a:rPr>
            </a:br>
            <a:r>
              <a:rPr kumimoji="0" lang="cs-CZ" sz="2800" b="0" i="0" u="none" strike="noStrike" kern="1200" cap="none" spc="0" normalizeH="0" baseline="0" noProof="0" dirty="0">
                <a:ln>
                  <a:noFill/>
                </a:ln>
                <a:solidFill>
                  <a:srgbClr val="FFFF00"/>
                </a:solidFill>
                <a:effectLst/>
                <a:uLnTx/>
                <a:uFillTx/>
                <a:latin typeface="Calibri" pitchFamily="34" charset="0"/>
                <a:ea typeface="+mn-ea"/>
                <a:cs typeface="+mn-cs"/>
              </a:rPr>
              <a:t>každý den srdce své rozdá, každý den boří ten chrám tvého já.</a:t>
            </a:r>
          </a:p>
        </p:txBody>
      </p:sp>
      <p:sp>
        <p:nvSpPr>
          <p:cNvPr id="2" name="TextovéPole 1">
            <a:extLst>
              <a:ext uri="{FF2B5EF4-FFF2-40B4-BE49-F238E27FC236}">
                <a16:creationId xmlns:a16="http://schemas.microsoft.com/office/drawing/2014/main" id="{807C13D7-0175-59F9-08AF-F873F9806023}"/>
              </a:ext>
            </a:extLst>
          </p:cNvPr>
          <p:cNvSpPr txBox="1"/>
          <p:nvPr/>
        </p:nvSpPr>
        <p:spPr>
          <a:xfrm>
            <a:off x="6486646" y="2186001"/>
            <a:ext cx="5093061" cy="369332"/>
          </a:xfrm>
          <a:prstGeom prst="rect">
            <a:avLst/>
          </a:prstGeom>
          <a:noFill/>
        </p:spPr>
        <p:txBody>
          <a:bodyPr wrap="none" rtlCol="0">
            <a:spAutoFit/>
          </a:bodyPr>
          <a:lstStyle/>
          <a:p>
            <a:r>
              <a:rPr lang="cs-CZ" dirty="0" err="1">
                <a:solidFill>
                  <a:schemeClr val="accent2">
                    <a:lumMod val="20000"/>
                    <a:lumOff val="80000"/>
                  </a:schemeClr>
                </a:solidFill>
                <a:latin typeface="Aharoni" panose="02010803020104030203" pitchFamily="2" charset="-79"/>
                <a:cs typeface="Aharoni" panose="02010803020104030203" pitchFamily="2" charset="-79"/>
              </a:rPr>
              <a:t>E,E7,A,A7,E,A,E</a:t>
            </a:r>
            <a:r>
              <a:rPr lang="cs-CZ" dirty="0">
                <a:solidFill>
                  <a:schemeClr val="accent2">
                    <a:lumMod val="20000"/>
                    <a:lumOff val="80000"/>
                  </a:schemeClr>
                </a:solidFill>
                <a:latin typeface="Aharoni" panose="02010803020104030203" pitchFamily="2" charset="-79"/>
                <a:cs typeface="Aharoni" panose="02010803020104030203" pitchFamily="2" charset="-79"/>
              </a:rPr>
              <a:t> </a:t>
            </a:r>
            <a:r>
              <a:rPr lang="cs-CZ" dirty="0" err="1">
                <a:solidFill>
                  <a:schemeClr val="accent2">
                    <a:lumMod val="20000"/>
                    <a:lumOff val="80000"/>
                  </a:schemeClr>
                </a:solidFill>
                <a:latin typeface="Aharoni" panose="02010803020104030203" pitchFamily="2" charset="-79"/>
                <a:cs typeface="Aharoni" panose="02010803020104030203" pitchFamily="2" charset="-79"/>
              </a:rPr>
              <a:t>Ref</a:t>
            </a:r>
            <a:r>
              <a:rPr lang="cs-CZ" dirty="0">
                <a:solidFill>
                  <a:schemeClr val="accent2">
                    <a:lumMod val="20000"/>
                    <a:lumOff val="80000"/>
                  </a:schemeClr>
                </a:solidFill>
                <a:latin typeface="Aharoni" panose="02010803020104030203" pitchFamily="2" charset="-79"/>
                <a:cs typeface="Aharoni" panose="02010803020104030203" pitchFamily="2" charset="-79"/>
              </a:rPr>
              <a:t>. </a:t>
            </a:r>
            <a:r>
              <a:rPr lang="cs-CZ" dirty="0" err="1">
                <a:solidFill>
                  <a:schemeClr val="accent2">
                    <a:lumMod val="20000"/>
                    <a:lumOff val="80000"/>
                  </a:schemeClr>
                </a:solidFill>
                <a:latin typeface="Aharoni" panose="02010803020104030203" pitchFamily="2" charset="-79"/>
                <a:cs typeface="Aharoni" panose="02010803020104030203" pitchFamily="2" charset="-79"/>
              </a:rPr>
              <a:t>E,fis,A,H</a:t>
            </a:r>
            <a:r>
              <a:rPr lang="cs-CZ" dirty="0">
                <a:solidFill>
                  <a:schemeClr val="accent2">
                    <a:lumMod val="20000"/>
                    <a:lumOff val="80000"/>
                  </a:schemeClr>
                </a:solidFill>
                <a:latin typeface="Aharoni" panose="02010803020104030203" pitchFamily="2" charset="-79"/>
                <a:cs typeface="Aharoni" panose="02010803020104030203" pitchFamily="2" charset="-79"/>
              </a:rPr>
              <a:t>, </a:t>
            </a:r>
            <a:r>
              <a:rPr lang="cs-CZ" dirty="0" err="1">
                <a:solidFill>
                  <a:schemeClr val="accent2">
                    <a:lumMod val="20000"/>
                    <a:lumOff val="80000"/>
                  </a:schemeClr>
                </a:solidFill>
                <a:latin typeface="Aharoni" panose="02010803020104030203" pitchFamily="2" charset="-79"/>
                <a:cs typeface="Aharoni" panose="02010803020104030203" pitchFamily="2" charset="-79"/>
              </a:rPr>
              <a:t>E,H7,E,fis,A,H,E,H7,E</a:t>
            </a:r>
            <a:endParaRPr lang="es-CO" dirty="0">
              <a:solidFill>
                <a:schemeClr val="accent2">
                  <a:lumMod val="20000"/>
                  <a:lumOff val="80000"/>
                </a:schemeClr>
              </a:solidFill>
              <a:latin typeface="Aharoni" panose="02010803020104030203" pitchFamily="2" charset="-79"/>
              <a:cs typeface="Aharoni" panose="02010803020104030203" pitchFamily="2" charset="-79"/>
            </a:endParaRPr>
          </a:p>
        </p:txBody>
      </p:sp>
      <p:sp>
        <p:nvSpPr>
          <p:cNvPr id="3" name="TextovéPole 2">
            <a:extLst>
              <a:ext uri="{FF2B5EF4-FFF2-40B4-BE49-F238E27FC236}">
                <a16:creationId xmlns:a16="http://schemas.microsoft.com/office/drawing/2014/main" id="{5A7B3490-E749-A66D-B094-B48F6285F489}"/>
              </a:ext>
            </a:extLst>
          </p:cNvPr>
          <p:cNvSpPr txBox="1"/>
          <p:nvPr/>
        </p:nvSpPr>
        <p:spPr>
          <a:xfrm>
            <a:off x="4635500" y="5334000"/>
            <a:ext cx="2467342" cy="369332"/>
          </a:xfrm>
          <a:prstGeom prst="rect">
            <a:avLst/>
          </a:prstGeom>
          <a:noFill/>
        </p:spPr>
        <p:txBody>
          <a:bodyPr wrap="none" rtlCol="0">
            <a:spAutoFit/>
          </a:bodyPr>
          <a:lstStyle/>
          <a:p>
            <a:r>
              <a:rPr lang="cs-CZ" dirty="0">
                <a:solidFill>
                  <a:schemeClr val="accent2">
                    <a:lumMod val="20000"/>
                    <a:lumOff val="80000"/>
                  </a:schemeClr>
                </a:solidFill>
                <a:latin typeface="Aharoni" panose="02010803020104030203" pitchFamily="2" charset="-79"/>
                <a:cs typeface="Aharoni" panose="02010803020104030203" pitchFamily="2" charset="-79"/>
              </a:rPr>
              <a:t>Coda: E, </a:t>
            </a:r>
            <a:r>
              <a:rPr lang="cs-CZ" dirty="0" err="1">
                <a:solidFill>
                  <a:schemeClr val="accent2">
                    <a:lumMod val="20000"/>
                    <a:lumOff val="80000"/>
                  </a:schemeClr>
                </a:solidFill>
                <a:latin typeface="Aharoni" panose="02010803020104030203" pitchFamily="2" charset="-79"/>
                <a:cs typeface="Aharoni" panose="02010803020104030203" pitchFamily="2" charset="-79"/>
              </a:rPr>
              <a:t>fis,A,H,E,H7,E</a:t>
            </a:r>
            <a:endParaRPr lang="es-CO" dirty="0">
              <a:solidFill>
                <a:schemeClr val="accent2">
                  <a:lumMod val="20000"/>
                  <a:lumOff val="80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77438380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AC283C1-C5AB-D36E-F07A-EF04E2EC228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836323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4EA138E-0E07-55F4-D7CC-A88BCEBF06B5}"/>
              </a:ext>
            </a:extLst>
          </p:cNvPr>
          <p:cNvSpPr txBox="1"/>
          <p:nvPr/>
        </p:nvSpPr>
        <p:spPr>
          <a:xfrm>
            <a:off x="58058" y="93809"/>
            <a:ext cx="11974286" cy="7171194"/>
          </a:xfrm>
          <a:prstGeom prst="rect">
            <a:avLst/>
          </a:prstGeom>
          <a:noFill/>
        </p:spPr>
        <p:txBody>
          <a:bodyPr wrap="square" rtlCol="0">
            <a:spAutoFit/>
          </a:bodyPr>
          <a:lstStyle/>
          <a:p>
            <a:r>
              <a:rPr lang="es-CO" sz="4000" b="1" i="0" u="none" strike="noStrike" baseline="0" dirty="0">
                <a:solidFill>
                  <a:schemeClr val="bg1">
                    <a:lumMod val="20000"/>
                    <a:lumOff val="80000"/>
                  </a:schemeClr>
                </a:solidFill>
                <a:latin typeface="Garamond" panose="02020404030301010803" pitchFamily="18" charset="0"/>
              </a:rPr>
              <a:t>Touha věků</a:t>
            </a:r>
            <a:r>
              <a:rPr lang="cs-CZ" sz="4000" b="1" i="0" u="none" strike="noStrike" baseline="0" dirty="0">
                <a:solidFill>
                  <a:schemeClr val="bg1">
                    <a:lumMod val="20000"/>
                    <a:lumOff val="80000"/>
                  </a:schemeClr>
                </a:solidFill>
                <a:latin typeface="Garamond" panose="02020404030301010803" pitchFamily="18" charset="0"/>
              </a:rPr>
              <a:t> o působení démonů na LIDSKOU MYSL</a:t>
            </a:r>
            <a:r>
              <a:rPr lang="es-CO" sz="4000" b="1" i="0" u="none" strike="noStrike" baseline="0" dirty="0">
                <a:solidFill>
                  <a:schemeClr val="bg1">
                    <a:lumMod val="20000"/>
                    <a:lumOff val="80000"/>
                  </a:schemeClr>
                </a:solidFill>
                <a:latin typeface="Garamond" panose="02020404030301010803" pitchFamily="18" charset="0"/>
              </a:rPr>
              <a:t>: </a:t>
            </a:r>
            <a:endParaRPr lang="es-CO" sz="4000" b="0" i="0" u="none" strike="noStrike" baseline="0" dirty="0">
              <a:solidFill>
                <a:schemeClr val="bg1">
                  <a:lumMod val="20000"/>
                  <a:lumOff val="80000"/>
                </a:schemeClr>
              </a:solidFill>
              <a:latin typeface="Calibri" panose="020F0502020204030204" pitchFamily="34" charset="0"/>
            </a:endParaRPr>
          </a:p>
          <a:p>
            <a:r>
              <a:rPr lang="es-CO" sz="4200" b="0" i="0" u="none" strike="noStrike" baseline="0" dirty="0">
                <a:solidFill>
                  <a:schemeClr val="bg1">
                    <a:lumMod val="20000"/>
                    <a:lumOff val="80000"/>
                  </a:schemeClr>
                </a:solidFill>
                <a:latin typeface="Garamond" panose="02020404030301010803" pitchFamily="18" charset="0"/>
              </a:rPr>
              <a:t>Ellen White jasně říká, že byly chvíle, kdy jeho ducha (Jana Křtitele) </a:t>
            </a:r>
            <a:r>
              <a:rPr lang="es-CO" sz="4200" b="1" i="0" u="none" strike="noStrike" baseline="0" dirty="0">
                <a:solidFill>
                  <a:schemeClr val="bg1">
                    <a:lumMod val="20000"/>
                    <a:lumOff val="80000"/>
                  </a:schemeClr>
                </a:solidFill>
                <a:latin typeface="Garamond" panose="02020404030301010803" pitchFamily="18" charset="0"/>
              </a:rPr>
              <a:t>mučil šepot démonů a plížil se k němu stín strašného strachu,</a:t>
            </a:r>
            <a:r>
              <a:rPr lang="es-CO" sz="4200" b="0" i="0" u="none" strike="noStrike" baseline="0" dirty="0">
                <a:solidFill>
                  <a:schemeClr val="bg1">
                    <a:lumMod val="20000"/>
                    <a:lumOff val="80000"/>
                  </a:schemeClr>
                </a:solidFill>
                <a:latin typeface="Garamond" panose="02020404030301010803" pitchFamily="18" charset="0"/>
              </a:rPr>
              <a:t> když byl Jan Křtitel ve vězení.</a:t>
            </a:r>
            <a:br>
              <a:rPr lang="cs-CZ" sz="4200" b="0" i="0" u="none" strike="noStrike" baseline="0" dirty="0">
                <a:solidFill>
                  <a:schemeClr val="bg1">
                    <a:lumMod val="20000"/>
                    <a:lumOff val="80000"/>
                  </a:schemeClr>
                </a:solidFill>
                <a:latin typeface="Garamond" panose="02020404030301010803" pitchFamily="18" charset="0"/>
              </a:rPr>
            </a:br>
            <a:r>
              <a:rPr lang="es-CO" sz="4200" b="0" i="0" u="none" strike="noStrike" baseline="0" dirty="0">
                <a:solidFill>
                  <a:schemeClr val="bg1">
                    <a:lumMod val="20000"/>
                    <a:lumOff val="80000"/>
                  </a:schemeClr>
                </a:solidFill>
                <a:latin typeface="Garamond" panose="02020404030301010803" pitchFamily="18" charset="0"/>
              </a:rPr>
              <a:t> </a:t>
            </a:r>
            <a:br>
              <a:rPr lang="cs-CZ" sz="4200" b="0" i="0" u="none" strike="noStrike" baseline="0" dirty="0">
                <a:solidFill>
                  <a:schemeClr val="bg1">
                    <a:lumMod val="20000"/>
                    <a:lumOff val="80000"/>
                  </a:schemeClr>
                </a:solidFill>
                <a:latin typeface="Garamond" panose="02020404030301010803" pitchFamily="18" charset="0"/>
              </a:rPr>
            </a:br>
            <a:r>
              <a:rPr lang="cs-CZ" sz="4200" b="0" i="0" u="none" strike="noStrike" baseline="0" dirty="0">
                <a:solidFill>
                  <a:schemeClr val="bg1">
                    <a:lumMod val="20000"/>
                    <a:lumOff val="80000"/>
                  </a:schemeClr>
                </a:solidFill>
                <a:latin typeface="Garamond" panose="02020404030301010803" pitchFamily="18" charset="0"/>
              </a:rPr>
              <a:t>…</a:t>
            </a:r>
            <a:r>
              <a:rPr lang="es-CO" sz="4200" b="0" i="0" u="none" strike="noStrike" baseline="0" dirty="0">
                <a:solidFill>
                  <a:schemeClr val="bg1">
                    <a:lumMod val="20000"/>
                    <a:lumOff val="80000"/>
                  </a:schemeClr>
                </a:solidFill>
                <a:latin typeface="Garamond" panose="02020404030301010803" pitchFamily="18" charset="0"/>
              </a:rPr>
              <a:t>Mno</a:t>
            </a:r>
            <a:r>
              <a:rPr lang="cs-CZ" sz="4200" b="0" i="0" u="none" strike="noStrike" baseline="0" dirty="0" err="1">
                <a:solidFill>
                  <a:schemeClr val="bg1">
                    <a:lumMod val="20000"/>
                    <a:lumOff val="80000"/>
                  </a:schemeClr>
                </a:solidFill>
                <a:latin typeface="Garamond" panose="02020404030301010803" pitchFamily="18" charset="0"/>
              </a:rPr>
              <a:t>hým</a:t>
            </a:r>
            <a:r>
              <a:rPr lang="es-CO" sz="4200" b="0" i="0" u="none" strike="noStrike" baseline="0" dirty="0">
                <a:solidFill>
                  <a:schemeClr val="bg1">
                    <a:lumMod val="20000"/>
                    <a:lumOff val="80000"/>
                  </a:schemeClr>
                </a:solidFill>
                <a:latin typeface="Garamond" panose="02020404030301010803" pitchFamily="18" charset="0"/>
              </a:rPr>
              <a:t> Kristo</a:t>
            </a:r>
            <a:r>
              <a:rPr lang="cs-CZ" sz="4200" b="0" i="0" u="none" strike="noStrike" baseline="0" dirty="0" err="1">
                <a:solidFill>
                  <a:schemeClr val="bg1">
                    <a:lumMod val="20000"/>
                    <a:lumOff val="80000"/>
                  </a:schemeClr>
                </a:solidFill>
                <a:latin typeface="Garamond" panose="02020404030301010803" pitchFamily="18" charset="0"/>
              </a:rPr>
              <a:t>vým</a:t>
            </a:r>
            <a:r>
              <a:rPr lang="es-CO" sz="4200" b="0" i="0" u="none" strike="noStrike" baseline="0" dirty="0">
                <a:solidFill>
                  <a:schemeClr val="bg1">
                    <a:lumMod val="20000"/>
                    <a:lumOff val="80000"/>
                  </a:schemeClr>
                </a:solidFill>
                <a:latin typeface="Garamond" panose="02020404030301010803" pitchFamily="18" charset="0"/>
              </a:rPr>
              <a:t> posluchačů</a:t>
            </a:r>
            <a:r>
              <a:rPr lang="cs-CZ" sz="4200" b="0" i="0" u="none" strike="noStrike" baseline="0" dirty="0">
                <a:solidFill>
                  <a:schemeClr val="bg1">
                    <a:lumMod val="20000"/>
                    <a:lumOff val="80000"/>
                  </a:schemeClr>
                </a:solidFill>
                <a:latin typeface="Garamond" panose="02020404030301010803" pitchFamily="18" charset="0"/>
              </a:rPr>
              <a:t>m</a:t>
            </a:r>
            <a:r>
              <a:rPr lang="es-CO" sz="4200" b="0" i="0" u="none" strike="noStrike" baseline="0" dirty="0">
                <a:solidFill>
                  <a:schemeClr val="bg1">
                    <a:lumMod val="20000"/>
                    <a:lumOff val="80000"/>
                  </a:schemeClr>
                </a:solidFill>
                <a:latin typeface="Garamond" panose="02020404030301010803" pitchFamily="18" charset="0"/>
              </a:rPr>
              <a:t> ne</a:t>
            </a:r>
            <a:r>
              <a:rPr lang="cs-CZ" sz="4200" b="0" i="0" u="none" strike="noStrike" baseline="0" dirty="0">
                <a:solidFill>
                  <a:schemeClr val="bg1">
                    <a:lumMod val="20000"/>
                    <a:lumOff val="80000"/>
                  </a:schemeClr>
                </a:solidFill>
                <a:latin typeface="Garamond" panose="02020404030301010803" pitchFamily="18" charset="0"/>
              </a:rPr>
              <a:t>bylo </a:t>
            </a:r>
            <a:r>
              <a:rPr lang="es-CO" sz="4200" b="0" i="0" u="none" strike="noStrike" baseline="0" dirty="0">
                <a:solidFill>
                  <a:schemeClr val="bg1">
                    <a:lumMod val="20000"/>
                    <a:lumOff val="80000"/>
                  </a:schemeClr>
                </a:solidFill>
                <a:latin typeface="Garamond" panose="02020404030301010803" pitchFamily="18" charset="0"/>
              </a:rPr>
              <a:t>lhostejné, že proti </a:t>
            </a:r>
            <a:r>
              <a:rPr lang="cs-CZ" sz="4200" b="0" i="0" u="none" strike="noStrike" baseline="0" dirty="0">
                <a:solidFill>
                  <a:schemeClr val="bg1">
                    <a:lumMod val="20000"/>
                    <a:lumOff val="80000"/>
                  </a:schemeClr>
                </a:solidFill>
                <a:latin typeface="Garamond" panose="02020404030301010803" pitchFamily="18" charset="0"/>
              </a:rPr>
              <a:t>N</a:t>
            </a:r>
            <a:r>
              <a:rPr lang="es-CO" sz="4200" b="0" i="0" u="none" strike="noStrike" baseline="0" dirty="0">
                <a:solidFill>
                  <a:schemeClr val="bg1">
                    <a:lumMod val="20000"/>
                    <a:lumOff val="80000"/>
                  </a:schemeClr>
                </a:solidFill>
                <a:latin typeface="Garamond" panose="02020404030301010803" pitchFamily="18" charset="0"/>
              </a:rPr>
              <a:t>ěmu vládci intrikují</a:t>
            </a:r>
            <a:r>
              <a:rPr lang="cs-CZ" sz="4200" dirty="0">
                <a:solidFill>
                  <a:schemeClr val="bg1">
                    <a:lumMod val="20000"/>
                    <a:lumOff val="80000"/>
                  </a:schemeClr>
                </a:solidFill>
                <a:latin typeface="Garamond" panose="02020404030301010803" pitchFamily="18" charset="0"/>
              </a:rPr>
              <a:t>. C</a:t>
            </a:r>
            <a:r>
              <a:rPr lang="es-CO" sz="4200" b="0" i="0" u="none" strike="noStrike" baseline="0" dirty="0">
                <a:solidFill>
                  <a:schemeClr val="bg1">
                    <a:lumMod val="20000"/>
                    <a:lumOff val="80000"/>
                  </a:schemeClr>
                </a:solidFill>
                <a:latin typeface="Garamond" panose="02020404030301010803" pitchFamily="18" charset="0"/>
              </a:rPr>
              <a:t>ítili </a:t>
            </a:r>
            <a:r>
              <a:rPr lang="cs-CZ" sz="4200" b="0" i="0" u="none" strike="noStrike" baseline="0" dirty="0">
                <a:solidFill>
                  <a:schemeClr val="bg1">
                    <a:lumMod val="20000"/>
                    <a:lumOff val="80000"/>
                  </a:schemeClr>
                </a:solidFill>
                <a:latin typeface="Garamond" panose="02020404030301010803" pitchFamily="18" charset="0"/>
              </a:rPr>
              <a:t>se </a:t>
            </a:r>
            <a:r>
              <a:rPr lang="es-CO" sz="4200" b="0" i="0" u="none" strike="noStrike" baseline="0" dirty="0">
                <a:solidFill>
                  <a:schemeClr val="bg1">
                    <a:lumMod val="20000"/>
                    <a:lumOff val="80000"/>
                  </a:schemeClr>
                </a:solidFill>
                <a:latin typeface="Garamond" panose="02020404030301010803" pitchFamily="18" charset="0"/>
              </a:rPr>
              <a:t>přitahováni neodolatelnou silou. Tlačilo na ně přesvědčení, že je Božím Synem. </a:t>
            </a:r>
            <a:r>
              <a:rPr lang="es-CO" sz="4200" b="1" i="0" u="none" strike="noStrike" baseline="0" dirty="0">
                <a:solidFill>
                  <a:schemeClr val="bg1">
                    <a:lumMod val="20000"/>
                    <a:lumOff val="80000"/>
                  </a:schemeClr>
                </a:solidFill>
                <a:latin typeface="Garamond" panose="02020404030301010803" pitchFamily="18" charset="0"/>
              </a:rPr>
              <a:t>Ale satan byl připraven jim vsugerovat pochybnosti. </a:t>
            </a:r>
            <a:endParaRPr lang="es-CO" sz="4200" b="1" i="0" u="none" strike="noStrike" baseline="0" dirty="0">
              <a:solidFill>
                <a:schemeClr val="bg1">
                  <a:lumMod val="20000"/>
                  <a:lumOff val="80000"/>
                </a:schemeClr>
              </a:solidFill>
              <a:latin typeface="Calibri" panose="020F0502020204030204" pitchFamily="34" charset="0"/>
            </a:endParaRPr>
          </a:p>
          <a:p>
            <a:endParaRPr lang="es-CO" sz="4200" dirty="0">
              <a:solidFill>
                <a:schemeClr val="bg1">
                  <a:lumMod val="20000"/>
                  <a:lumOff val="80000"/>
                </a:schemeClr>
              </a:solidFill>
            </a:endParaRPr>
          </a:p>
        </p:txBody>
      </p:sp>
    </p:spTree>
    <p:extLst>
      <p:ext uri="{BB962C8B-B14F-4D97-AF65-F5344CB8AC3E}">
        <p14:creationId xmlns:p14="http://schemas.microsoft.com/office/powerpoint/2010/main" val="17472559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E9DF0-9FD9-6048-E746-6518AF8B06D8}"/>
            </a:ext>
          </a:extLst>
        </p:cNvPr>
        <p:cNvGrpSpPr/>
        <p:nvPr/>
      </p:nvGrpSpPr>
      <p:grpSpPr>
        <a:xfrm>
          <a:off x="0" y="0"/>
          <a:ext cx="0" cy="0"/>
          <a:chOff x="0" y="0"/>
          <a:chExt cx="0" cy="0"/>
        </a:xfrm>
      </p:grpSpPr>
      <p:sp>
        <p:nvSpPr>
          <p:cNvPr id="2" name="TextovéPole 1">
            <a:extLst>
              <a:ext uri="{FF2B5EF4-FFF2-40B4-BE49-F238E27FC236}">
                <a16:creationId xmlns:a16="http://schemas.microsoft.com/office/drawing/2014/main" id="{E40DAC91-9F44-3B2E-D992-7CCAE6939B27}"/>
              </a:ext>
            </a:extLst>
          </p:cNvPr>
          <p:cNvSpPr txBox="1"/>
          <p:nvPr/>
        </p:nvSpPr>
        <p:spPr>
          <a:xfrm>
            <a:off x="58058" y="93809"/>
            <a:ext cx="11974286" cy="10618291"/>
          </a:xfrm>
          <a:prstGeom prst="rect">
            <a:avLst/>
          </a:prstGeom>
          <a:noFill/>
        </p:spPr>
        <p:txBody>
          <a:bodyPr wrap="square" rtlCol="0">
            <a:spAutoFit/>
          </a:bodyPr>
          <a:lstStyle/>
          <a:p>
            <a:r>
              <a:rPr lang="es-CO" sz="3600" b="0" i="0" u="none" strike="noStrike" baseline="0" dirty="0">
                <a:solidFill>
                  <a:schemeClr val="bg1">
                    <a:lumMod val="20000"/>
                    <a:lumOff val="80000"/>
                  </a:schemeClr>
                </a:solidFill>
                <a:latin typeface="Garamond" panose="02020404030301010803" pitchFamily="18" charset="0"/>
              </a:rPr>
              <a:t>EGW: </a:t>
            </a:r>
            <a:r>
              <a:rPr lang="es-CO" sz="3600" b="1" i="0" u="none" strike="noStrike" baseline="0" dirty="0">
                <a:solidFill>
                  <a:schemeClr val="bg1">
                    <a:lumMod val="20000"/>
                    <a:lumOff val="80000"/>
                  </a:schemeClr>
                </a:solidFill>
                <a:latin typeface="Garamond" panose="02020404030301010803" pitchFamily="18" charset="0"/>
              </a:rPr>
              <a:t>Satan nemůže vstoupit do mysli bez našeho souhlasu</a:t>
            </a:r>
            <a:r>
              <a:rPr lang="es-CO" sz="3600" b="0" i="0" u="none" strike="noStrike" baseline="0" dirty="0">
                <a:solidFill>
                  <a:schemeClr val="bg1">
                    <a:lumMod val="20000"/>
                    <a:lumOff val="80000"/>
                  </a:schemeClr>
                </a:solidFill>
                <a:latin typeface="Garamond" panose="02020404030301010803" pitchFamily="18" charset="0"/>
              </a:rPr>
              <a:t>. Měli bychom lidem předložit skutečnost, že Bůh zabezpečil, abychom nebyli pokoušeni v tom, co nejsme schopni snést, ale že při každém pokušení zajistí i východisko. Žijeme-li zcela pro Boha, nedovolme mysli, ab</a:t>
            </a:r>
            <a:r>
              <a:rPr lang="cs-CZ" sz="3600" dirty="0">
                <a:solidFill>
                  <a:schemeClr val="bg1">
                    <a:lumMod val="20000"/>
                    <a:lumOff val="80000"/>
                  </a:schemeClr>
                </a:solidFill>
                <a:latin typeface="Garamond" panose="02020404030301010803" pitchFamily="18" charset="0"/>
              </a:rPr>
              <a:t>y podlehla </a:t>
            </a:r>
            <a:r>
              <a:rPr lang="es-CO" sz="3600" b="0" i="0" u="none" strike="noStrike" baseline="0" dirty="0">
                <a:solidFill>
                  <a:schemeClr val="bg1">
                    <a:lumMod val="20000"/>
                    <a:lumOff val="80000"/>
                  </a:schemeClr>
                </a:solidFill>
                <a:latin typeface="Garamond" panose="02020404030301010803" pitchFamily="18" charset="0"/>
              </a:rPr>
              <a:t>sobeckým představám (negativním myšlenkám). </a:t>
            </a:r>
            <a:r>
              <a:rPr lang="cs-CZ" sz="3600" dirty="0">
                <a:solidFill>
                  <a:schemeClr val="bg1">
                    <a:lumMod val="20000"/>
                    <a:lumOff val="80000"/>
                  </a:schemeClr>
                </a:solidFill>
                <a:latin typeface="Garamond" panose="02020404030301010803" pitchFamily="18" charset="0"/>
              </a:rPr>
              <a:t>Je-li </a:t>
            </a:r>
            <a:r>
              <a:rPr lang="es-CO" sz="3600" b="0" i="0" u="none" strike="noStrike" baseline="0" dirty="0">
                <a:solidFill>
                  <a:schemeClr val="bg1">
                    <a:lumMod val="20000"/>
                    <a:lumOff val="80000"/>
                  </a:schemeClr>
                </a:solidFill>
                <a:latin typeface="Garamond" panose="02020404030301010803" pitchFamily="18" charset="0"/>
              </a:rPr>
              <a:t>způsob, </a:t>
            </a:r>
            <a:r>
              <a:rPr lang="cs-CZ" sz="3600" dirty="0">
                <a:solidFill>
                  <a:schemeClr val="bg1">
                    <a:lumMod val="20000"/>
                    <a:lumOff val="80000"/>
                  </a:schemeClr>
                </a:solidFill>
                <a:latin typeface="Garamond" panose="02020404030301010803" pitchFamily="18" charset="0"/>
              </a:rPr>
              <a:t>jak</a:t>
            </a:r>
            <a:r>
              <a:rPr lang="es-CO" sz="3600" b="0" i="0" u="none" strike="noStrike" baseline="0" dirty="0">
                <a:solidFill>
                  <a:schemeClr val="bg1">
                    <a:lumMod val="20000"/>
                    <a:lumOff val="80000"/>
                  </a:schemeClr>
                </a:solidFill>
                <a:latin typeface="Garamond" panose="02020404030301010803" pitchFamily="18" charset="0"/>
              </a:rPr>
              <a:t> satan může získat přístup k mysli, začne zasévat svůj plevel a způsobuje, že roste, </a:t>
            </a:r>
            <a:r>
              <a:rPr lang="cs-CZ" sz="3600" dirty="0">
                <a:solidFill>
                  <a:schemeClr val="bg1">
                    <a:lumMod val="20000"/>
                    <a:lumOff val="80000"/>
                  </a:schemeClr>
                </a:solidFill>
                <a:latin typeface="Garamond" panose="02020404030301010803" pitchFamily="18" charset="0"/>
              </a:rPr>
              <a:t>a </a:t>
            </a:r>
            <a:r>
              <a:rPr lang="es-CO" sz="3600" b="0" i="0" u="none" strike="noStrike" baseline="0" dirty="0">
                <a:solidFill>
                  <a:schemeClr val="bg1">
                    <a:lumMod val="20000"/>
                    <a:lumOff val="80000"/>
                  </a:schemeClr>
                </a:solidFill>
                <a:latin typeface="Garamond" panose="02020404030301010803" pitchFamily="18" charset="0"/>
              </a:rPr>
              <a:t>přinese hojnou úrodu. V žádném případě </a:t>
            </a:r>
            <a:r>
              <a:rPr lang="es-CO" sz="3600" b="1" i="0" u="none" strike="noStrike" baseline="0" dirty="0">
                <a:solidFill>
                  <a:schemeClr val="bg1">
                    <a:lumMod val="20000"/>
                    <a:lumOff val="80000"/>
                  </a:schemeClr>
                </a:solidFill>
                <a:latin typeface="Garamond" panose="02020404030301010803" pitchFamily="18" charset="0"/>
              </a:rPr>
              <a:t>nemůže satan získat vládu nad našimi myšlenkami, slovy a činy, pokud mu dobrovolně neotevřeme dveře a nepozveme ho dovnitř</a:t>
            </a:r>
            <a:r>
              <a:rPr lang="es-CO" sz="3600" b="0" i="0" u="none" strike="noStrike" baseline="0" dirty="0">
                <a:solidFill>
                  <a:schemeClr val="bg1">
                    <a:lumMod val="20000"/>
                    <a:lumOff val="80000"/>
                  </a:schemeClr>
                </a:solidFill>
                <a:latin typeface="Garamond" panose="02020404030301010803" pitchFamily="18" charset="0"/>
              </a:rPr>
              <a:t>. Pak vstoupí dovnitř a odnese dobré semeno zaseté v srdci, takže pravda nebude mít žádný účinek. (Ad</a:t>
            </a:r>
            <a:r>
              <a:rPr lang="cs-CZ" sz="3600" b="0" i="0" u="none" strike="noStrike" baseline="0" dirty="0">
                <a:solidFill>
                  <a:schemeClr val="bg1">
                    <a:lumMod val="20000"/>
                    <a:lumOff val="80000"/>
                  </a:schemeClr>
                </a:solidFill>
                <a:latin typeface="Garamond" panose="02020404030301010803" pitchFamily="18" charset="0"/>
              </a:rPr>
              <a:t>.</a:t>
            </a:r>
            <a:r>
              <a:rPr lang="es-CO" sz="3600" b="0" i="0" u="none" strike="noStrike" baseline="0" dirty="0">
                <a:solidFill>
                  <a:schemeClr val="bg1">
                    <a:lumMod val="20000"/>
                    <a:lumOff val="80000"/>
                  </a:schemeClr>
                </a:solidFill>
                <a:latin typeface="Garamond" panose="02020404030301010803" pitchFamily="18" charset="0"/>
              </a:rPr>
              <a:t>naděje str. 402) </a:t>
            </a:r>
            <a:br>
              <a:rPr lang="cs-CZ" sz="3600" b="0" i="0" u="none" strike="noStrike" baseline="0" dirty="0">
                <a:solidFill>
                  <a:schemeClr val="bg1">
                    <a:lumMod val="20000"/>
                    <a:lumOff val="80000"/>
                  </a:schemeClr>
                </a:solidFill>
                <a:latin typeface="Garamond" panose="02020404030301010803" pitchFamily="18" charset="0"/>
              </a:rPr>
            </a:br>
            <a:br>
              <a:rPr lang="cs-CZ" sz="3600" b="0" i="0" u="none" strike="noStrike" baseline="0" dirty="0">
                <a:solidFill>
                  <a:schemeClr val="bg1">
                    <a:lumMod val="20000"/>
                    <a:lumOff val="80000"/>
                  </a:schemeClr>
                </a:solidFill>
                <a:latin typeface="Garamond" panose="02020404030301010803" pitchFamily="18" charset="0"/>
              </a:rPr>
            </a:br>
            <a:r>
              <a:rPr lang="es-CO" sz="3600" b="0" i="0" u="none" strike="noStrike" baseline="0" dirty="0">
                <a:solidFill>
                  <a:schemeClr val="bg1">
                    <a:lumMod val="20000"/>
                    <a:lumOff val="80000"/>
                  </a:schemeClr>
                </a:solidFill>
                <a:latin typeface="Garamond" panose="02020404030301010803" pitchFamily="18" charset="0"/>
              </a:rPr>
              <a:t>Takže démoni mohou ovládnout naše životy, myšlenky a těla, pokud jim pokud jim dovolíme vstoupit. </a:t>
            </a:r>
            <a:r>
              <a:rPr lang="es-CO" sz="3600" b="1" i="0" u="none" strike="noStrike" baseline="0" dirty="0">
                <a:solidFill>
                  <a:schemeClr val="bg1">
                    <a:lumMod val="20000"/>
                    <a:lumOff val="80000"/>
                  </a:schemeClr>
                </a:solidFill>
                <a:latin typeface="Garamond" panose="02020404030301010803" pitchFamily="18" charset="0"/>
              </a:rPr>
              <a:t>Satan má zákonné právo vstoupit skrze otevřené dveře</a:t>
            </a:r>
            <a:r>
              <a:rPr lang="cs-CZ" sz="3600" dirty="0">
                <a:solidFill>
                  <a:schemeClr val="bg1">
                    <a:lumMod val="20000"/>
                    <a:lumOff val="80000"/>
                  </a:schemeClr>
                </a:solidFill>
                <a:latin typeface="Garamond" panose="02020404030301010803" pitchFamily="18" charset="0"/>
              </a:rPr>
              <a:t>-</a:t>
            </a:r>
            <a:r>
              <a:rPr lang="es-CO" sz="3600" b="1" i="0" u="none" strike="noStrike" baseline="0" dirty="0">
                <a:solidFill>
                  <a:schemeClr val="bg1">
                    <a:lumMod val="20000"/>
                    <a:lumOff val="80000"/>
                  </a:schemeClr>
                </a:solidFill>
                <a:latin typeface="Garamond" panose="02020404030301010803" pitchFamily="18" charset="0"/>
              </a:rPr>
              <a:t> známé hříchy, které oběť nevyznala nebo se jich nevzdala</a:t>
            </a:r>
            <a:r>
              <a:rPr lang="es-CO" sz="3600" b="0" i="0" u="none" strike="noStrike" baseline="0" dirty="0">
                <a:solidFill>
                  <a:schemeClr val="bg1">
                    <a:lumMod val="20000"/>
                    <a:lumOff val="80000"/>
                  </a:schemeClr>
                </a:solidFill>
                <a:latin typeface="Garamond" panose="02020404030301010803" pitchFamily="18" charset="0"/>
              </a:rPr>
              <a:t>. Ďábel může dělat jen to, co mu zákon umožní. </a:t>
            </a:r>
            <a:endParaRPr lang="es-CO" sz="3600" b="0" i="0" u="none" strike="noStrike" baseline="0" dirty="0">
              <a:solidFill>
                <a:schemeClr val="bg1">
                  <a:lumMod val="20000"/>
                  <a:lumOff val="80000"/>
                </a:schemeClr>
              </a:solidFill>
              <a:latin typeface="Calibri" panose="020F0502020204030204" pitchFamily="34" charset="0"/>
            </a:endParaRPr>
          </a:p>
          <a:p>
            <a:endParaRPr lang="es-CO" sz="3600" dirty="0">
              <a:solidFill>
                <a:schemeClr val="bg1">
                  <a:lumMod val="20000"/>
                  <a:lumOff val="80000"/>
                </a:schemeClr>
              </a:solidFill>
            </a:endParaRPr>
          </a:p>
        </p:txBody>
      </p:sp>
    </p:spTree>
    <p:extLst>
      <p:ext uri="{BB962C8B-B14F-4D97-AF65-F5344CB8AC3E}">
        <p14:creationId xmlns:p14="http://schemas.microsoft.com/office/powerpoint/2010/main" val="10969422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50D50-0090-77F6-31C2-6866476C5E25}"/>
            </a:ext>
          </a:extLst>
        </p:cNvPr>
        <p:cNvGrpSpPr/>
        <p:nvPr/>
      </p:nvGrpSpPr>
      <p:grpSpPr>
        <a:xfrm>
          <a:off x="0" y="0"/>
          <a:ext cx="0" cy="0"/>
          <a:chOff x="0" y="0"/>
          <a:chExt cx="0" cy="0"/>
        </a:xfrm>
      </p:grpSpPr>
      <p:sp>
        <p:nvSpPr>
          <p:cNvPr id="2" name="TextovéPole 1">
            <a:extLst>
              <a:ext uri="{FF2B5EF4-FFF2-40B4-BE49-F238E27FC236}">
                <a16:creationId xmlns:a16="http://schemas.microsoft.com/office/drawing/2014/main" id="{A2FD9677-643E-921C-ED85-7120F993FD16}"/>
              </a:ext>
            </a:extLst>
          </p:cNvPr>
          <p:cNvSpPr txBox="1"/>
          <p:nvPr/>
        </p:nvSpPr>
        <p:spPr>
          <a:xfrm>
            <a:off x="108857" y="-1380315"/>
            <a:ext cx="11974286" cy="7478970"/>
          </a:xfrm>
          <a:prstGeom prst="rect">
            <a:avLst/>
          </a:prstGeom>
          <a:noFill/>
        </p:spPr>
        <p:txBody>
          <a:bodyPr wrap="square" rtlCol="0">
            <a:spAutoFit/>
          </a:bodyPr>
          <a:lstStyle/>
          <a:p>
            <a:br>
              <a:rPr lang="cs-CZ" sz="4800" b="0" i="0" u="none" strike="noStrike" baseline="0" dirty="0">
                <a:solidFill>
                  <a:schemeClr val="bg1">
                    <a:lumMod val="20000"/>
                    <a:lumOff val="80000"/>
                  </a:schemeClr>
                </a:solidFill>
                <a:latin typeface="Garamond" panose="02020404030301010803" pitchFamily="18" charset="0"/>
              </a:rPr>
            </a:br>
            <a:br>
              <a:rPr lang="cs-CZ" sz="4800" b="0" i="0" u="none" strike="noStrike" baseline="0" dirty="0">
                <a:solidFill>
                  <a:schemeClr val="bg1">
                    <a:lumMod val="20000"/>
                    <a:lumOff val="80000"/>
                  </a:schemeClr>
                </a:solidFill>
                <a:latin typeface="Garamond" panose="02020404030301010803" pitchFamily="18" charset="0"/>
              </a:rPr>
            </a:br>
            <a:r>
              <a:rPr lang="es-CO" sz="4800" b="0" i="0" u="none" strike="noStrike" baseline="0" dirty="0">
                <a:solidFill>
                  <a:schemeClr val="bg1">
                    <a:lumMod val="20000"/>
                    <a:lumOff val="80000"/>
                  </a:schemeClr>
                </a:solidFill>
                <a:latin typeface="Garamond" panose="02020404030301010803" pitchFamily="18" charset="0"/>
              </a:rPr>
              <a:t>Takže démoni mohou ovládnout naše životy, myšlenky a těla, pokud jim dovolíme vstoupit. </a:t>
            </a:r>
            <a:r>
              <a:rPr lang="es-CO" sz="4800" b="1" i="0" u="none" strike="noStrike" baseline="0" dirty="0">
                <a:solidFill>
                  <a:schemeClr val="bg1">
                    <a:lumMod val="20000"/>
                    <a:lumOff val="80000"/>
                  </a:schemeClr>
                </a:solidFill>
                <a:latin typeface="Garamond" panose="02020404030301010803" pitchFamily="18" charset="0"/>
              </a:rPr>
              <a:t>Satan má zákonné právo vstoupit skrze otevřené dveře</a:t>
            </a:r>
            <a:r>
              <a:rPr lang="cs-CZ" sz="4800" dirty="0">
                <a:solidFill>
                  <a:schemeClr val="bg1">
                    <a:lumMod val="20000"/>
                    <a:lumOff val="80000"/>
                  </a:schemeClr>
                </a:solidFill>
                <a:latin typeface="Garamond" panose="02020404030301010803" pitchFamily="18" charset="0"/>
              </a:rPr>
              <a:t>-</a:t>
            </a:r>
            <a:r>
              <a:rPr lang="es-CO" sz="4800" b="1" i="0" u="none" strike="noStrike" baseline="0" dirty="0">
                <a:solidFill>
                  <a:schemeClr val="bg1">
                    <a:lumMod val="20000"/>
                    <a:lumOff val="80000"/>
                  </a:schemeClr>
                </a:solidFill>
                <a:latin typeface="Garamond" panose="02020404030301010803" pitchFamily="18" charset="0"/>
              </a:rPr>
              <a:t> známé hříchy, které oběť nevyznala nebo se jich nevzdala</a:t>
            </a:r>
            <a:r>
              <a:rPr lang="es-CO" sz="4800" b="0" i="0" u="none" strike="noStrike" baseline="0" dirty="0">
                <a:solidFill>
                  <a:schemeClr val="bg1">
                    <a:lumMod val="20000"/>
                    <a:lumOff val="80000"/>
                  </a:schemeClr>
                </a:solidFill>
                <a:latin typeface="Garamond" panose="02020404030301010803" pitchFamily="18" charset="0"/>
              </a:rPr>
              <a:t>. </a:t>
            </a:r>
            <a:br>
              <a:rPr lang="cs-CZ" sz="4800" b="0" i="0" u="none" strike="noStrike" baseline="0" dirty="0">
                <a:solidFill>
                  <a:schemeClr val="bg1">
                    <a:lumMod val="20000"/>
                    <a:lumOff val="80000"/>
                  </a:schemeClr>
                </a:solidFill>
                <a:latin typeface="Garamond" panose="02020404030301010803" pitchFamily="18" charset="0"/>
              </a:rPr>
            </a:br>
            <a:r>
              <a:rPr lang="es-CO" sz="4800" b="0" i="0" u="none" strike="noStrike" baseline="0" dirty="0">
                <a:solidFill>
                  <a:schemeClr val="bg1">
                    <a:lumMod val="20000"/>
                    <a:lumOff val="80000"/>
                  </a:schemeClr>
                </a:solidFill>
                <a:latin typeface="Garamond" panose="02020404030301010803" pitchFamily="18" charset="0"/>
              </a:rPr>
              <a:t>Ďábel může dělat jen to, </a:t>
            </a:r>
            <a:br>
              <a:rPr lang="cs-CZ" sz="4800" b="0" i="0" u="none" strike="noStrike" baseline="0" dirty="0">
                <a:solidFill>
                  <a:schemeClr val="bg1">
                    <a:lumMod val="20000"/>
                    <a:lumOff val="80000"/>
                  </a:schemeClr>
                </a:solidFill>
                <a:latin typeface="Garamond" panose="02020404030301010803" pitchFamily="18" charset="0"/>
              </a:rPr>
            </a:br>
            <a:r>
              <a:rPr lang="es-CO" sz="4800" b="0" i="0" u="none" strike="noStrike" baseline="0" dirty="0">
                <a:solidFill>
                  <a:schemeClr val="bg1">
                    <a:lumMod val="20000"/>
                    <a:lumOff val="80000"/>
                  </a:schemeClr>
                </a:solidFill>
                <a:latin typeface="Garamond" panose="02020404030301010803" pitchFamily="18" charset="0"/>
              </a:rPr>
              <a:t>co mu zákon umožní. </a:t>
            </a:r>
            <a:endParaRPr lang="es-CO" sz="4800" b="0" i="0" u="none" strike="noStrike" baseline="0" dirty="0">
              <a:solidFill>
                <a:schemeClr val="bg1">
                  <a:lumMod val="20000"/>
                  <a:lumOff val="80000"/>
                </a:schemeClr>
              </a:solidFill>
              <a:latin typeface="Calibri" panose="020F0502020204030204" pitchFamily="34" charset="0"/>
            </a:endParaRPr>
          </a:p>
          <a:p>
            <a:endParaRPr lang="es-CO" sz="4800" dirty="0">
              <a:solidFill>
                <a:schemeClr val="bg1">
                  <a:lumMod val="20000"/>
                  <a:lumOff val="80000"/>
                </a:schemeClr>
              </a:solidFill>
            </a:endParaRPr>
          </a:p>
        </p:txBody>
      </p:sp>
    </p:spTree>
    <p:extLst>
      <p:ext uri="{BB962C8B-B14F-4D97-AF65-F5344CB8AC3E}">
        <p14:creationId xmlns:p14="http://schemas.microsoft.com/office/powerpoint/2010/main" val="10230557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6CDD46B-0B91-9551-490C-15699E4677D7}"/>
              </a:ext>
            </a:extLst>
          </p:cNvPr>
          <p:cNvSpPr txBox="1"/>
          <p:nvPr/>
        </p:nvSpPr>
        <p:spPr>
          <a:xfrm>
            <a:off x="29362" y="574063"/>
            <a:ext cx="12294066" cy="5940088"/>
          </a:xfrm>
          <a:prstGeom prst="rect">
            <a:avLst/>
          </a:prstGeom>
          <a:noFill/>
        </p:spPr>
        <p:txBody>
          <a:bodyPr wrap="square" rtlCol="0">
            <a:spAutoFit/>
          </a:bodyPr>
          <a:lstStyle/>
          <a:p>
            <a:r>
              <a:rPr lang="cs-CZ" sz="4400" b="1" dirty="0">
                <a:solidFill>
                  <a:schemeClr val="bg1">
                    <a:lumMod val="20000"/>
                    <a:lumOff val="80000"/>
                  </a:schemeClr>
                </a:solidFill>
              </a:rPr>
              <a:t>Otevřené dveře </a:t>
            </a:r>
            <a:r>
              <a:rPr lang="cs-CZ" sz="4400" b="1">
                <a:solidFill>
                  <a:schemeClr val="bg1">
                    <a:lumMod val="20000"/>
                    <a:lumOff val="80000"/>
                  </a:schemeClr>
                </a:solidFill>
              </a:rPr>
              <a:t>– legální </a:t>
            </a:r>
            <a:r>
              <a:rPr lang="cs-CZ" sz="4400" b="1" dirty="0">
                <a:solidFill>
                  <a:schemeClr val="bg1">
                    <a:lumMod val="20000"/>
                    <a:lumOff val="80000"/>
                  </a:schemeClr>
                </a:solidFill>
              </a:rPr>
              <a:t>právo Zlého nás ovládat</a:t>
            </a:r>
            <a:br>
              <a:rPr lang="cs-CZ" sz="4400" b="1" dirty="0">
                <a:solidFill>
                  <a:schemeClr val="bg1">
                    <a:lumMod val="20000"/>
                    <a:lumOff val="80000"/>
                  </a:schemeClr>
                </a:solidFill>
              </a:rPr>
            </a:br>
            <a:endParaRPr lang="cs-CZ" sz="4400" b="1" dirty="0">
              <a:solidFill>
                <a:schemeClr val="bg1">
                  <a:lumMod val="20000"/>
                  <a:lumOff val="80000"/>
                </a:schemeClr>
              </a:solidFill>
            </a:endParaRPr>
          </a:p>
          <a:p>
            <a:pPr marL="342900" indent="-342900">
              <a:buAutoNum type="arabicPeriod"/>
            </a:pPr>
            <a:r>
              <a:rPr lang="cs-CZ" sz="4400" dirty="0">
                <a:solidFill>
                  <a:schemeClr val="bg1">
                    <a:lumMod val="20000"/>
                    <a:lumOff val="80000"/>
                  </a:schemeClr>
                </a:solidFill>
              </a:rPr>
              <a:t>Zděděné příčiny – zlé praktiky našich předků vepsané do naší genetiky</a:t>
            </a:r>
            <a:r>
              <a:rPr lang="cs-CZ" sz="3600" dirty="0">
                <a:solidFill>
                  <a:schemeClr val="bg1">
                    <a:lumMod val="20000"/>
                    <a:lumOff val="80000"/>
                  </a:schemeClr>
                </a:solidFill>
              </a:rPr>
              <a:t> (hněv, pýcha, pomluvy, žárlivost, mstivost, hádky, nelaskavost, ambice, sobectví..)</a:t>
            </a:r>
          </a:p>
          <a:p>
            <a:pPr marL="342900" indent="-342900">
              <a:buAutoNum type="arabicPeriod"/>
            </a:pPr>
            <a:r>
              <a:rPr lang="cs-CZ" sz="4400" dirty="0">
                <a:solidFill>
                  <a:schemeClr val="bg1">
                    <a:lumMod val="20000"/>
                    <a:lumOff val="80000"/>
                  </a:schemeClr>
                </a:solidFill>
              </a:rPr>
              <a:t>Zlé tělesné sklony</a:t>
            </a:r>
            <a:r>
              <a:rPr lang="cs-CZ" sz="3600" dirty="0">
                <a:solidFill>
                  <a:schemeClr val="bg1">
                    <a:lumMod val="20000"/>
                    <a:lumOff val="80000"/>
                  </a:schemeClr>
                </a:solidFill>
              </a:rPr>
              <a:t> - smilstvo, přejídání, ukájení, závislosti..</a:t>
            </a:r>
            <a:endParaRPr lang="cs-CZ" sz="4400" dirty="0">
              <a:solidFill>
                <a:schemeClr val="bg1">
                  <a:lumMod val="20000"/>
                  <a:lumOff val="80000"/>
                </a:schemeClr>
              </a:solidFill>
            </a:endParaRPr>
          </a:p>
          <a:p>
            <a:pPr marL="342900" indent="-342900">
              <a:buAutoNum type="arabicPeriod"/>
            </a:pPr>
            <a:r>
              <a:rPr lang="cs-CZ" sz="4400" dirty="0">
                <a:solidFill>
                  <a:schemeClr val="bg1">
                    <a:lumMod val="20000"/>
                    <a:lumOff val="80000"/>
                  </a:schemeClr>
                </a:solidFill>
              </a:rPr>
              <a:t>Okultní zapojení </a:t>
            </a:r>
            <a:r>
              <a:rPr lang="cs-CZ" sz="4000" dirty="0">
                <a:solidFill>
                  <a:schemeClr val="bg1">
                    <a:lumMod val="20000"/>
                    <a:lumOff val="80000"/>
                  </a:schemeClr>
                </a:solidFill>
              </a:rPr>
              <a:t>– smlouvy se satanem, uctívání model, alternativní medicína, </a:t>
            </a:r>
            <a:r>
              <a:rPr lang="cs-CZ" sz="4000" dirty="0" err="1">
                <a:solidFill>
                  <a:schemeClr val="bg1">
                    <a:lumMod val="20000"/>
                    <a:lumOff val="80000"/>
                  </a:schemeClr>
                </a:solidFill>
              </a:rPr>
              <a:t>Reiky</a:t>
            </a:r>
            <a:r>
              <a:rPr lang="cs-CZ" sz="4000" dirty="0">
                <a:solidFill>
                  <a:schemeClr val="bg1">
                    <a:lumMod val="20000"/>
                    <a:lumOff val="80000"/>
                  </a:schemeClr>
                </a:solidFill>
              </a:rPr>
              <a:t>, </a:t>
            </a:r>
            <a:r>
              <a:rPr lang="cs-CZ" sz="4000" dirty="0" err="1">
                <a:solidFill>
                  <a:schemeClr val="bg1">
                    <a:lumMod val="20000"/>
                    <a:lumOff val="80000"/>
                  </a:schemeClr>
                </a:solidFill>
              </a:rPr>
              <a:t>Chi</a:t>
            </a:r>
            <a:r>
              <a:rPr lang="cs-CZ" sz="4000" dirty="0">
                <a:solidFill>
                  <a:schemeClr val="bg1">
                    <a:lumMod val="20000"/>
                    <a:lumOff val="80000"/>
                  </a:schemeClr>
                </a:solidFill>
              </a:rPr>
              <a:t>, telepatie, hypnóza, homeopatie, iris-diagnostika, jóga, zaříkávání..</a:t>
            </a:r>
            <a:endParaRPr lang="es-CO" sz="4400" dirty="0">
              <a:solidFill>
                <a:schemeClr val="bg1">
                  <a:lumMod val="20000"/>
                  <a:lumOff val="80000"/>
                </a:schemeClr>
              </a:solidFill>
            </a:endParaRPr>
          </a:p>
        </p:txBody>
      </p:sp>
    </p:spTree>
    <p:extLst>
      <p:ext uri="{BB962C8B-B14F-4D97-AF65-F5344CB8AC3E}">
        <p14:creationId xmlns:p14="http://schemas.microsoft.com/office/powerpoint/2010/main" val="30151183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15D3D1F-9FD7-59B9-07E0-0B71549C79C8}"/>
              </a:ext>
            </a:extLst>
          </p:cNvPr>
          <p:cNvSpPr txBox="1"/>
          <p:nvPr/>
        </p:nvSpPr>
        <p:spPr>
          <a:xfrm>
            <a:off x="213918" y="88084"/>
            <a:ext cx="12029814" cy="6740307"/>
          </a:xfrm>
          <a:prstGeom prst="rect">
            <a:avLst/>
          </a:prstGeom>
          <a:noFill/>
        </p:spPr>
        <p:txBody>
          <a:bodyPr wrap="square" rtlCol="0">
            <a:spAutoFit/>
          </a:bodyPr>
          <a:lstStyle/>
          <a:p>
            <a:r>
              <a:rPr lang="cs-CZ" sz="3600" dirty="0">
                <a:solidFill>
                  <a:schemeClr val="bg1">
                    <a:lumMod val="20000"/>
                    <a:lumOff val="80000"/>
                  </a:schemeClr>
                </a:solidFill>
              </a:rPr>
              <a:t>1A. ZDĚDNÉ PŘÍČINY</a:t>
            </a:r>
          </a:p>
          <a:p>
            <a:r>
              <a:rPr lang="cs-CZ" sz="3600" dirty="0">
                <a:solidFill>
                  <a:schemeClr val="bg1">
                    <a:lumMod val="20000"/>
                    <a:lumOff val="80000"/>
                  </a:schemeClr>
                </a:solidFill>
              </a:rPr>
              <a:t>Někteří rodiče a prarodiče zasvětí své děti duchům či svatým. Zlý duch zahrnutý v životě předků či kmotrů často pak pracuje u dětí – např. i po smrti kmotra. Hříchy rodičů či prarodičů mohou být SLABOSTI KTERÉ DUCHOVÉ NUTÍ DĚTI, aby spáchali.</a:t>
            </a:r>
            <a:br>
              <a:rPr lang="cs-CZ" sz="3600" dirty="0">
                <a:solidFill>
                  <a:schemeClr val="bg1">
                    <a:lumMod val="20000"/>
                    <a:lumOff val="80000"/>
                  </a:schemeClr>
                </a:solidFill>
              </a:rPr>
            </a:br>
            <a:br>
              <a:rPr lang="cs-CZ" sz="3600" dirty="0">
                <a:solidFill>
                  <a:schemeClr val="bg1">
                    <a:lumMod val="20000"/>
                    <a:lumOff val="80000"/>
                  </a:schemeClr>
                </a:solidFill>
              </a:rPr>
            </a:br>
            <a:r>
              <a:rPr lang="cs-CZ" sz="3600" dirty="0">
                <a:solidFill>
                  <a:schemeClr val="bg1">
                    <a:lumMod val="20000"/>
                    <a:lumOff val="80000"/>
                  </a:schemeClr>
                </a:solidFill>
              </a:rPr>
              <a:t>2 </a:t>
            </a:r>
            <a:r>
              <a:rPr lang="cs-CZ" sz="3600" dirty="0" err="1">
                <a:solidFill>
                  <a:schemeClr val="bg1">
                    <a:lumMod val="20000"/>
                    <a:lumOff val="80000"/>
                  </a:schemeClr>
                </a:solidFill>
              </a:rPr>
              <a:t>Moj</a:t>
            </a:r>
            <a:r>
              <a:rPr lang="cs-CZ" sz="3600" dirty="0">
                <a:solidFill>
                  <a:schemeClr val="bg1">
                    <a:lumMod val="20000"/>
                    <a:lumOff val="80000"/>
                  </a:schemeClr>
                </a:solidFill>
              </a:rPr>
              <a:t> 20,5 – Nebudeš se jim klanět, ani jim sloužit, neboť jsem Bůh žárlivě milující a stíhám vinu otců na sinech do třetího i 4. pokolení těch, kteří mne nenávidí.</a:t>
            </a:r>
            <a:br>
              <a:rPr lang="cs-CZ" sz="3600" dirty="0">
                <a:solidFill>
                  <a:schemeClr val="bg1">
                    <a:lumMod val="20000"/>
                    <a:lumOff val="80000"/>
                  </a:schemeClr>
                </a:solidFill>
              </a:rPr>
            </a:br>
            <a:r>
              <a:rPr lang="cs-CZ" sz="3600" dirty="0">
                <a:solidFill>
                  <a:schemeClr val="bg1">
                    <a:lumMod val="20000"/>
                    <a:lumOff val="80000"/>
                  </a:schemeClr>
                </a:solidFill>
              </a:rPr>
              <a:t>Příklad:</a:t>
            </a:r>
            <a:br>
              <a:rPr lang="cs-CZ" sz="3600" dirty="0">
                <a:solidFill>
                  <a:schemeClr val="bg1">
                    <a:lumMod val="20000"/>
                    <a:lumOff val="80000"/>
                  </a:schemeClr>
                </a:solidFill>
              </a:rPr>
            </a:br>
            <a:r>
              <a:rPr lang="cs-CZ" sz="3600" dirty="0">
                <a:solidFill>
                  <a:schemeClr val="bg1">
                    <a:lumMod val="20000"/>
                    <a:lumOff val="80000"/>
                  </a:schemeClr>
                </a:solidFill>
              </a:rPr>
              <a:t>- Prababička čarodějnice – problém až k vnukům</a:t>
            </a:r>
            <a:br>
              <a:rPr lang="cs-CZ" sz="3600" dirty="0">
                <a:solidFill>
                  <a:schemeClr val="bg1">
                    <a:lumMod val="20000"/>
                    <a:lumOff val="80000"/>
                  </a:schemeClr>
                </a:solidFill>
              </a:rPr>
            </a:br>
            <a:r>
              <a:rPr lang="cs-CZ" sz="3600" dirty="0">
                <a:solidFill>
                  <a:schemeClr val="bg1">
                    <a:lumMod val="20000"/>
                    <a:lumOff val="80000"/>
                  </a:schemeClr>
                </a:solidFill>
              </a:rPr>
              <a:t>- Prokletí rodiny</a:t>
            </a:r>
            <a:endParaRPr lang="es-CO" sz="3600" dirty="0">
              <a:solidFill>
                <a:schemeClr val="bg1">
                  <a:lumMod val="20000"/>
                  <a:lumOff val="80000"/>
                </a:schemeClr>
              </a:solidFill>
            </a:endParaRPr>
          </a:p>
        </p:txBody>
      </p:sp>
    </p:spTree>
    <p:extLst>
      <p:ext uri="{BB962C8B-B14F-4D97-AF65-F5344CB8AC3E}">
        <p14:creationId xmlns:p14="http://schemas.microsoft.com/office/powerpoint/2010/main" val="13094513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A2DA389-7735-0DD4-0B3F-6C78B2DAE879}"/>
              </a:ext>
            </a:extLst>
          </p:cNvPr>
          <p:cNvSpPr txBox="1"/>
          <p:nvPr/>
        </p:nvSpPr>
        <p:spPr>
          <a:xfrm>
            <a:off x="110836" y="138544"/>
            <a:ext cx="11970328" cy="6740307"/>
          </a:xfrm>
          <a:prstGeom prst="rect">
            <a:avLst/>
          </a:prstGeom>
          <a:noFill/>
        </p:spPr>
        <p:txBody>
          <a:bodyPr wrap="square" rtlCol="0">
            <a:spAutoFit/>
          </a:bodyPr>
          <a:lstStyle/>
          <a:p>
            <a:r>
              <a:rPr lang="cs-CZ" sz="3600" dirty="0">
                <a:latin typeface="Exotc350 Bd BT" panose="04030805050B02020A03" pitchFamily="82" charset="0"/>
              </a:rPr>
              <a:t>MODLITBA za OČIŠTĚNÍ</a:t>
            </a:r>
            <a:br>
              <a:rPr lang="cs-CZ" sz="3600" dirty="0">
                <a:latin typeface="Exotc350 Bd BT" panose="04030805050B02020A03" pitchFamily="82" charset="0"/>
              </a:rPr>
            </a:br>
            <a:r>
              <a:rPr lang="cs-CZ" sz="3600" dirty="0">
                <a:latin typeface="Exotc350 Bd BT" panose="04030805050B02020A03" pitchFamily="82" charset="0"/>
              </a:rPr>
              <a:t>Můj Nebeský Otče, vyznávám specifický hřích </a:t>
            </a:r>
            <a:br>
              <a:rPr lang="cs-CZ" sz="3600" dirty="0">
                <a:latin typeface="Exotc350 Bd BT" panose="04030805050B02020A03" pitchFamily="82" charset="0"/>
              </a:rPr>
            </a:br>
            <a:r>
              <a:rPr lang="cs-CZ" sz="3600" dirty="0">
                <a:latin typeface="Exotc350 Bd BT" panose="04030805050B02020A03" pitchFamily="82" charset="0"/>
              </a:rPr>
              <a:t>můj a mé rodiny…</a:t>
            </a:r>
            <a:br>
              <a:rPr lang="cs-CZ" sz="3600" dirty="0">
                <a:latin typeface="Exotc350 Bd BT" panose="04030805050B02020A03" pitchFamily="82" charset="0"/>
              </a:rPr>
            </a:br>
            <a:r>
              <a:rPr lang="cs-CZ" sz="3600" dirty="0">
                <a:latin typeface="Exotc350 Bd BT" panose="04030805050B02020A03" pitchFamily="82" charset="0"/>
              </a:rPr>
              <a:t>Volím si odpustit jim, za to jak tento hřích </a:t>
            </a:r>
            <a:br>
              <a:rPr lang="cs-CZ" sz="3600" dirty="0">
                <a:latin typeface="Exotc350 Bd BT" panose="04030805050B02020A03" pitchFamily="82" charset="0"/>
              </a:rPr>
            </a:br>
            <a:r>
              <a:rPr lang="cs-CZ" sz="3600" dirty="0">
                <a:latin typeface="Exotc350 Bd BT" panose="04030805050B02020A03" pitchFamily="82" charset="0"/>
              </a:rPr>
              <a:t>ovlivnil můj život.  Prosím odpusť mi, jak jsem  hříchu </a:t>
            </a:r>
            <a:r>
              <a:rPr lang="cs-CZ" sz="3600" dirty="0" err="1">
                <a:latin typeface="Exotc350 Bd BT" panose="04030805050B02020A03" pitchFamily="82" charset="0"/>
              </a:rPr>
              <a:t>podlel</a:t>
            </a:r>
            <a:r>
              <a:rPr lang="cs-CZ" sz="3600" dirty="0">
                <a:latin typeface="Exotc350 Bd BT" panose="04030805050B02020A03" pitchFamily="82" charset="0"/>
              </a:rPr>
              <a:t>/a. Děkuji ti za Tvou velkou milost a za Tvé odpuštění. Díky Kristově oběti já  se nyní zbavuji vlivu tohoto hříchu v mém životě. Pane Ježíši, Ty sám zlom satanova pouta nade mnou a mou rodinou. Prosím dej mi kompletní vítězství nad tímto hříchem a prokletím.</a:t>
            </a:r>
          </a:p>
          <a:p>
            <a:r>
              <a:rPr lang="cs-CZ" sz="3600" dirty="0">
                <a:latin typeface="Exotc350 Bd BT" panose="04030805050B02020A03" pitchFamily="82" charset="0"/>
              </a:rPr>
              <a:t>Děkuji Ti v mocném jménu Ježíše, který na sebe vzal můj trest a žil bez hříchu. Amen</a:t>
            </a:r>
            <a:endParaRPr lang="es-CO" sz="3600" dirty="0">
              <a:latin typeface="Exotc350 Bd BT" panose="04030805050B02020A03" pitchFamily="82" charset="0"/>
            </a:endParaRPr>
          </a:p>
        </p:txBody>
      </p:sp>
      <p:pic>
        <p:nvPicPr>
          <p:cNvPr id="5" name="Obrázek 4">
            <a:extLst>
              <a:ext uri="{FF2B5EF4-FFF2-40B4-BE49-F238E27FC236}">
                <a16:creationId xmlns:a16="http://schemas.microsoft.com/office/drawing/2014/main" id="{5B678EB9-16EC-18AC-35CD-21FBD83E19C1}"/>
              </a:ext>
            </a:extLst>
          </p:cNvPr>
          <p:cNvPicPr>
            <a:picLocks noChangeAspect="1"/>
          </p:cNvPicPr>
          <p:nvPr/>
        </p:nvPicPr>
        <p:blipFill>
          <a:blip r:embed="rId2"/>
          <a:stretch>
            <a:fillRect/>
          </a:stretch>
        </p:blipFill>
        <p:spPr>
          <a:xfrm>
            <a:off x="9446896" y="72211"/>
            <a:ext cx="2745104" cy="2399320"/>
          </a:xfrm>
          <a:prstGeom prst="rect">
            <a:avLst/>
          </a:prstGeom>
          <a:ln>
            <a:noFill/>
          </a:ln>
          <a:effectLst>
            <a:softEdge rad="112500"/>
          </a:effectLst>
        </p:spPr>
      </p:pic>
    </p:spTree>
    <p:extLst>
      <p:ext uri="{BB962C8B-B14F-4D97-AF65-F5344CB8AC3E}">
        <p14:creationId xmlns:p14="http://schemas.microsoft.com/office/powerpoint/2010/main" val="2474406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9E8FA-2B90-B577-027E-75B637293E4A}"/>
            </a:ext>
          </a:extLst>
        </p:cNvPr>
        <p:cNvGrpSpPr/>
        <p:nvPr/>
      </p:nvGrpSpPr>
      <p:grpSpPr>
        <a:xfrm>
          <a:off x="0" y="0"/>
          <a:ext cx="0" cy="0"/>
          <a:chOff x="0" y="0"/>
          <a:chExt cx="0" cy="0"/>
        </a:xfrm>
      </p:grpSpPr>
      <p:sp>
        <p:nvSpPr>
          <p:cNvPr id="2" name="TextovéPole 1">
            <a:extLst>
              <a:ext uri="{FF2B5EF4-FFF2-40B4-BE49-F238E27FC236}">
                <a16:creationId xmlns:a16="http://schemas.microsoft.com/office/drawing/2014/main" id="{2FAC17ED-98F3-EC9D-A471-7B7590BEA8F8}"/>
              </a:ext>
            </a:extLst>
          </p:cNvPr>
          <p:cNvSpPr txBox="1"/>
          <p:nvPr/>
        </p:nvSpPr>
        <p:spPr>
          <a:xfrm>
            <a:off x="0" y="0"/>
            <a:ext cx="12084159" cy="9448740"/>
          </a:xfrm>
          <a:prstGeom prst="rect">
            <a:avLst/>
          </a:prstGeom>
          <a:noFill/>
        </p:spPr>
        <p:txBody>
          <a:bodyPr wrap="square" rtlCol="0">
            <a:spAutoFit/>
          </a:bodyPr>
          <a:lstStyle/>
          <a:p>
            <a:r>
              <a:rPr lang="cs-CZ" sz="3200" dirty="0">
                <a:effectLst/>
                <a:latin typeface="Times New Roman" panose="02020603050405020304" pitchFamily="18" charset="0"/>
                <a:ea typeface="SimSun" panose="02010600030101010101" pitchFamily="2" charset="-122"/>
              </a:rPr>
              <a:t> </a:t>
            </a:r>
            <a:r>
              <a:rPr lang="cs-CZ" sz="3200" dirty="0">
                <a:latin typeface="Times New Roman" panose="02020603050405020304" pitchFamily="18" charset="0"/>
                <a:ea typeface="SimSun" panose="02010600030101010101" pitchFamily="2" charset="-122"/>
              </a:rPr>
              <a:t>7)</a:t>
            </a:r>
            <a:r>
              <a:rPr lang="cs-CZ" sz="3200" b="1" i="1" dirty="0">
                <a:effectLst/>
                <a:latin typeface="Times New Roman" panose="02020603050405020304" pitchFamily="18" charset="0"/>
                <a:ea typeface="SimSun" panose="02010600030101010101" pitchFamily="2" charset="-122"/>
              </a:rPr>
              <a:t>Pokorně jsme ho požádali, aby naše nedostatky </a:t>
            </a:r>
            <a:r>
              <a:rPr lang="cs-CZ" sz="3200" b="1" i="1" dirty="0" err="1">
                <a:effectLst/>
                <a:latin typeface="Times New Roman" panose="02020603050405020304" pitchFamily="18" charset="0"/>
                <a:ea typeface="SimSun" panose="02010600030101010101" pitchFamily="2" charset="-122"/>
              </a:rPr>
              <a:t>odstranil.</a:t>
            </a:r>
            <a:r>
              <a:rPr lang="cs-CZ" sz="3200" dirty="0" err="1">
                <a:effectLst/>
                <a:latin typeface="Times New Roman" panose="02020603050405020304" pitchFamily="18" charset="0"/>
                <a:ea typeface="SimSun" panose="02010600030101010101" pitchFamily="2" charset="-122"/>
              </a:rPr>
              <a:t>1.Jan</a:t>
            </a:r>
            <a:r>
              <a:rPr lang="cs-CZ" sz="3200" dirty="0">
                <a:effectLst/>
                <a:latin typeface="Times New Roman" panose="02020603050405020304" pitchFamily="18" charset="0"/>
                <a:ea typeface="SimSun" panose="02010600030101010101" pitchFamily="2" charset="-122"/>
              </a:rPr>
              <a:t> 1,9</a:t>
            </a:r>
            <a:br>
              <a:rPr lang="cs-CZ" sz="3200" dirty="0">
                <a:latin typeface="Times New Roman" panose="02020603050405020304" pitchFamily="18" charset="0"/>
                <a:ea typeface="SimSun" panose="02010600030101010101" pitchFamily="2" charset="-122"/>
              </a:rPr>
            </a:br>
            <a:r>
              <a:rPr lang="cs-CZ" sz="3200" dirty="0">
                <a:latin typeface="Times New Roman" panose="02020603050405020304" pitchFamily="18" charset="0"/>
                <a:ea typeface="SimSun" panose="02010600030101010101" pitchFamily="2" charset="-122"/>
              </a:rPr>
              <a:t>8) </a:t>
            </a:r>
            <a:r>
              <a:rPr lang="cs-CZ" sz="3200" b="1" i="1" dirty="0">
                <a:effectLst/>
                <a:latin typeface="Times New Roman" panose="02020603050405020304" pitchFamily="18" charset="0"/>
                <a:ea typeface="SimSun" panose="02010600030101010101" pitchFamily="2" charset="-122"/>
              </a:rPr>
              <a:t>Sepsali jsme listinu lidí, kterým jsme ublížili a kterým to chceme </a:t>
            </a:r>
            <a:br>
              <a:rPr lang="cs-CZ" sz="3200" b="1" i="1" dirty="0">
                <a:effectLst/>
                <a:latin typeface="Times New Roman" panose="02020603050405020304" pitchFamily="18" charset="0"/>
                <a:ea typeface="SimSun" panose="02010600030101010101" pitchFamily="2" charset="-122"/>
              </a:rPr>
            </a:br>
            <a:r>
              <a:rPr lang="cs-CZ" sz="3200" b="1" i="1" dirty="0">
                <a:effectLst/>
                <a:latin typeface="Times New Roman" panose="02020603050405020304" pitchFamily="18" charset="0"/>
                <a:ea typeface="SimSun" panose="02010600030101010101" pitchFamily="2" charset="-122"/>
              </a:rPr>
              <a:t>    nahradit. </a:t>
            </a:r>
            <a:r>
              <a:rPr lang="cs-CZ" sz="3200" dirty="0">
                <a:effectLst/>
                <a:latin typeface="Times New Roman" panose="02020603050405020304" pitchFamily="18" charset="0"/>
                <a:ea typeface="SimSun" panose="02010600030101010101" pitchFamily="2" charset="-122"/>
              </a:rPr>
              <a:t>Luk 6,31</a:t>
            </a:r>
            <a:br>
              <a:rPr lang="cs-CZ" sz="3200" dirty="0">
                <a:effectLst/>
                <a:latin typeface="Times New Roman" panose="02020603050405020304" pitchFamily="18" charset="0"/>
                <a:ea typeface="SimSun" panose="02010600030101010101" pitchFamily="2" charset="-122"/>
              </a:rPr>
            </a:br>
            <a:r>
              <a:rPr lang="cs-CZ" sz="3200" dirty="0">
                <a:effectLst/>
                <a:latin typeface="Times New Roman" panose="02020603050405020304" pitchFamily="18" charset="0"/>
                <a:ea typeface="SimSun" panose="02010600030101010101" pitchFamily="2" charset="-122"/>
              </a:rPr>
              <a:t>9) </a:t>
            </a:r>
            <a:r>
              <a:rPr lang="cs-CZ" sz="3200" b="1" i="1" dirty="0">
                <a:effectLst/>
                <a:latin typeface="Times New Roman" panose="02020603050405020304" pitchFamily="18" charset="0"/>
                <a:ea typeface="SimSun" panose="02010600030101010101" pitchFamily="2" charset="-122"/>
              </a:rPr>
              <a:t>Rozhodli jsme se provést tyto nápravy ve všech případech, </a:t>
            </a:r>
            <a:br>
              <a:rPr lang="cs-CZ" sz="3200" b="1" i="1" dirty="0">
                <a:effectLst/>
                <a:latin typeface="Times New Roman" panose="02020603050405020304" pitchFamily="18" charset="0"/>
                <a:ea typeface="SimSun" panose="02010600030101010101" pitchFamily="2" charset="-122"/>
              </a:rPr>
            </a:br>
            <a:r>
              <a:rPr lang="cs-CZ" sz="3200" b="1" i="1" dirty="0">
                <a:effectLst/>
                <a:latin typeface="Times New Roman" panose="02020603050405020304" pitchFamily="18" charset="0"/>
                <a:ea typeface="SimSun" panose="02010600030101010101" pitchFamily="2" charset="-122"/>
              </a:rPr>
              <a:t>kdy to situace dovolí, s výjimkou, kdy toto počínání by jim </a:t>
            </a:r>
            <a:br>
              <a:rPr lang="cs-CZ" sz="3200" b="1" i="1" dirty="0">
                <a:effectLst/>
                <a:latin typeface="Times New Roman" panose="02020603050405020304" pitchFamily="18" charset="0"/>
                <a:ea typeface="SimSun" panose="02010600030101010101" pitchFamily="2" charset="-122"/>
              </a:rPr>
            </a:br>
            <a:r>
              <a:rPr lang="cs-CZ" sz="3200" b="1" i="1" dirty="0">
                <a:effectLst/>
                <a:latin typeface="Times New Roman" panose="02020603050405020304" pitchFamily="18" charset="0"/>
                <a:ea typeface="SimSun" panose="02010600030101010101" pitchFamily="2" charset="-122"/>
              </a:rPr>
              <a:t>nebo jiným uškodilo. </a:t>
            </a:r>
            <a:r>
              <a:rPr lang="cs-CZ" sz="3200" dirty="0" err="1">
                <a:effectLst/>
                <a:latin typeface="Times New Roman" panose="02020603050405020304" pitchFamily="18" charset="0"/>
                <a:ea typeface="SimSun" panose="02010600030101010101" pitchFamily="2" charset="-122"/>
              </a:rPr>
              <a:t>Mat.5</a:t>
            </a:r>
            <a:r>
              <a:rPr lang="cs-CZ" sz="3200" dirty="0">
                <a:effectLst/>
                <a:latin typeface="Times New Roman" panose="02020603050405020304" pitchFamily="18" charset="0"/>
                <a:ea typeface="SimSun" panose="02010600030101010101" pitchFamily="2" charset="-122"/>
              </a:rPr>
              <a:t>, 23 -24</a:t>
            </a:r>
            <a:br>
              <a:rPr lang="cs-CZ" sz="3200" dirty="0">
                <a:latin typeface="Times New Roman" panose="02020603050405020304" pitchFamily="18" charset="0"/>
                <a:ea typeface="SimSun" panose="02010600030101010101" pitchFamily="2" charset="-122"/>
              </a:rPr>
            </a:br>
            <a:r>
              <a:rPr lang="cs-CZ" sz="3200" dirty="0">
                <a:latin typeface="Times New Roman" panose="02020603050405020304" pitchFamily="18" charset="0"/>
                <a:ea typeface="SimSun" panose="02010600030101010101" pitchFamily="2" charset="-122"/>
              </a:rPr>
              <a:t>10) </a:t>
            </a:r>
            <a:r>
              <a:rPr lang="cs-CZ" sz="3200" b="1" i="1" dirty="0">
                <a:effectLst/>
                <a:latin typeface="Times New Roman" panose="02020603050405020304" pitchFamily="18" charset="0"/>
                <a:ea typeface="SimSun" panose="02010600030101010101" pitchFamily="2" charset="-122"/>
              </a:rPr>
              <a:t>Pokračovali jsme v provádění morální inventury, a když jsme pochybili, pohotově jsme to přiznali. </a:t>
            </a:r>
            <a:r>
              <a:rPr lang="cs-CZ" sz="3200" dirty="0" err="1">
                <a:effectLst/>
                <a:latin typeface="Times New Roman" panose="02020603050405020304" pitchFamily="18" charset="0"/>
                <a:ea typeface="SimSun" panose="02010600030101010101" pitchFamily="2" charset="-122"/>
              </a:rPr>
              <a:t>1.Kor</a:t>
            </a:r>
            <a:r>
              <a:rPr lang="cs-CZ" sz="3200" dirty="0">
                <a:effectLst/>
                <a:latin typeface="Times New Roman" panose="02020603050405020304" pitchFamily="18" charset="0"/>
                <a:ea typeface="SimSun" panose="02010600030101010101" pitchFamily="2" charset="-122"/>
              </a:rPr>
              <a:t> 10,12</a:t>
            </a:r>
            <a:br>
              <a:rPr lang="cs-CZ" sz="3200" dirty="0">
                <a:latin typeface="Times New Roman" panose="02020603050405020304" pitchFamily="18" charset="0"/>
                <a:ea typeface="SimSun" panose="02010600030101010101" pitchFamily="2" charset="-122"/>
              </a:rPr>
            </a:br>
            <a:r>
              <a:rPr lang="cs-CZ" sz="3200" dirty="0">
                <a:latin typeface="Times New Roman" panose="02020603050405020304" pitchFamily="18" charset="0"/>
                <a:ea typeface="SimSun" panose="02010600030101010101" pitchFamily="2" charset="-122"/>
              </a:rPr>
              <a:t>11)</a:t>
            </a:r>
            <a:r>
              <a:rPr lang="cs-CZ" sz="3200" b="1" i="1" dirty="0">
                <a:effectLst/>
                <a:latin typeface="Times New Roman" panose="02020603050405020304" pitchFamily="18" charset="0"/>
                <a:ea typeface="SimSun" panose="02010600030101010101" pitchFamily="2" charset="-122"/>
              </a:rPr>
              <a:t>Pomocí modlitby a meditace jsme zdokonalovali své vědomé spojení s Bohem, jak jsme Ho chápali my, a modlili se pouze za to, aby se nám dostávalo poznání jeho vůle a síly ji uskutečnit. </a:t>
            </a:r>
            <a:r>
              <a:rPr lang="cs-CZ" sz="3200" dirty="0">
                <a:effectLst/>
                <a:latin typeface="Times New Roman" panose="02020603050405020304" pitchFamily="18" charset="0"/>
                <a:ea typeface="SimSun" panose="02010600030101010101" pitchFamily="2" charset="-122"/>
              </a:rPr>
              <a:t>Kol </a:t>
            </a:r>
            <a:r>
              <a:rPr lang="cs-CZ" sz="3200" dirty="0" err="1">
                <a:effectLst/>
                <a:latin typeface="Times New Roman" panose="02020603050405020304" pitchFamily="18" charset="0"/>
                <a:ea typeface="SimSun" panose="02010600030101010101" pitchFamily="2" charset="-122"/>
              </a:rPr>
              <a:t>3,16a</a:t>
            </a:r>
            <a:br>
              <a:rPr lang="cs-CZ" sz="3200" dirty="0">
                <a:latin typeface="Times New Roman" panose="02020603050405020304" pitchFamily="18" charset="0"/>
                <a:ea typeface="SimSun" panose="02010600030101010101" pitchFamily="2" charset="-122"/>
              </a:rPr>
            </a:br>
            <a:r>
              <a:rPr lang="cs-CZ" sz="3200" dirty="0">
                <a:latin typeface="Times New Roman" panose="02020603050405020304" pitchFamily="18" charset="0"/>
                <a:ea typeface="SimSun" panose="02010600030101010101" pitchFamily="2" charset="-122"/>
              </a:rPr>
              <a:t>12)</a:t>
            </a:r>
            <a:r>
              <a:rPr lang="cs-CZ" sz="3200" b="1" i="1" dirty="0">
                <a:effectLst/>
                <a:latin typeface="Times New Roman" panose="02020603050405020304" pitchFamily="18" charset="0"/>
                <a:ea typeface="SimSun" panose="02010600030101010101" pitchFamily="2" charset="-122"/>
              </a:rPr>
              <a:t>Výsledkem těchto kroků bylo, že jsme se duchovně probudili a v </a:t>
            </a:r>
            <a:r>
              <a:rPr lang="cs-CZ" sz="3200" b="1" i="1" dirty="0" err="1">
                <a:effectLst/>
                <a:latin typeface="Times New Roman" panose="02020603050405020304" pitchFamily="18" charset="0"/>
                <a:ea typeface="SimSun" panose="02010600030101010101" pitchFamily="2" charset="-122"/>
              </a:rPr>
              <a:t>dů</a:t>
            </a:r>
            <a:r>
              <a:rPr lang="cs-CZ" sz="3200" b="1" i="1" dirty="0">
                <a:effectLst/>
                <a:latin typeface="Times New Roman" panose="02020603050405020304" pitchFamily="18" charset="0"/>
                <a:ea typeface="SimSun" panose="02010600030101010101" pitchFamily="2" charset="-122"/>
              </a:rPr>
              <a:t>- </a:t>
            </a:r>
            <a:r>
              <a:rPr lang="cs-CZ" sz="3200" b="1" i="1" dirty="0" err="1">
                <a:effectLst/>
                <a:latin typeface="Times New Roman" panose="02020603050405020304" pitchFamily="18" charset="0"/>
                <a:ea typeface="SimSun" panose="02010600030101010101" pitchFamily="2" charset="-122"/>
              </a:rPr>
              <a:t>sledku</a:t>
            </a:r>
            <a:r>
              <a:rPr lang="cs-CZ" sz="3200" b="1" i="1" dirty="0">
                <a:effectLst/>
                <a:latin typeface="Times New Roman" panose="02020603050405020304" pitchFamily="18" charset="0"/>
                <a:ea typeface="SimSun" panose="02010600030101010101" pitchFamily="2" charset="-122"/>
              </a:rPr>
              <a:t> toho jsme projevili snahu předávat toto poselství ostatním </a:t>
            </a:r>
            <a:r>
              <a:rPr lang="cs-CZ" sz="3200" b="1" i="1" dirty="0">
                <a:latin typeface="Times New Roman" panose="02020603050405020304" pitchFamily="18" charset="0"/>
                <a:ea typeface="SimSun" panose="02010600030101010101" pitchFamily="2" charset="-122"/>
              </a:rPr>
              <a:t>závislým</a:t>
            </a:r>
            <a:r>
              <a:rPr lang="cs-CZ" sz="3200" b="1" i="1" dirty="0">
                <a:effectLst/>
                <a:latin typeface="Times New Roman" panose="02020603050405020304" pitchFamily="18" charset="0"/>
                <a:ea typeface="SimSun" panose="02010600030101010101" pitchFamily="2" charset="-122"/>
              </a:rPr>
              <a:t> a uplatňovat tyto principy ve všech svých záležitostech.</a:t>
            </a:r>
            <a:r>
              <a:rPr lang="cs-CZ" sz="3200" dirty="0">
                <a:effectLst/>
                <a:latin typeface="Times New Roman" panose="02020603050405020304" pitchFamily="18" charset="0"/>
                <a:ea typeface="SimSun" panose="02010600030101010101" pitchFamily="2" charset="-122"/>
              </a:rPr>
              <a:t> </a:t>
            </a:r>
            <a:r>
              <a:rPr lang="cs-CZ" sz="3200" dirty="0" err="1">
                <a:effectLst/>
                <a:latin typeface="Times New Roman" panose="02020603050405020304" pitchFamily="18" charset="0"/>
                <a:ea typeface="SimSun" panose="02010600030101010101" pitchFamily="2" charset="-122"/>
              </a:rPr>
              <a:t>Gal6,1</a:t>
            </a:r>
            <a:endParaRPr lang="es-CO" sz="3200" dirty="0">
              <a:effectLst/>
              <a:latin typeface="Times New Roman" panose="02020603050405020304" pitchFamily="18" charset="0"/>
              <a:ea typeface="SimSun" panose="02010600030101010101" pitchFamily="2" charset="-122"/>
            </a:endParaRPr>
          </a:p>
          <a:p>
            <a:endParaRPr lang="es-CO" sz="3200" dirty="0">
              <a:effectLst/>
              <a:latin typeface="Times New Roman" panose="02020603050405020304" pitchFamily="18" charset="0"/>
              <a:ea typeface="SimSun" panose="02010600030101010101" pitchFamily="2" charset="-122"/>
            </a:endParaRPr>
          </a:p>
          <a:p>
            <a:pPr marL="236220" indent="220980"/>
            <a:r>
              <a:rPr lang="cs-CZ" sz="3200" dirty="0">
                <a:effectLst/>
                <a:latin typeface="Times New Roman" panose="02020603050405020304" pitchFamily="18" charset="0"/>
                <a:ea typeface="SimSun" panose="02010600030101010101" pitchFamily="2" charset="-122"/>
              </a:rPr>
              <a:t> </a:t>
            </a:r>
            <a:endParaRPr lang="es-CO" sz="3200" dirty="0">
              <a:effectLst/>
              <a:latin typeface="Times New Roman" panose="02020603050405020304" pitchFamily="18" charset="0"/>
              <a:ea typeface="SimSun" panose="02010600030101010101" pitchFamily="2" charset="-122"/>
            </a:endParaRPr>
          </a:p>
          <a:p>
            <a:pPr marL="236220" indent="220980"/>
            <a:r>
              <a:rPr lang="cs-CZ" sz="3200" dirty="0">
                <a:effectLst/>
                <a:latin typeface="Times New Roman" panose="02020603050405020304" pitchFamily="18" charset="0"/>
                <a:ea typeface="SimSun" panose="02010600030101010101" pitchFamily="2" charset="-122"/>
              </a:rPr>
              <a:t> </a:t>
            </a:r>
            <a:endParaRPr lang="es-CO" sz="3200" dirty="0">
              <a:effectLst/>
              <a:latin typeface="Times New Roman" panose="02020603050405020304" pitchFamily="18" charset="0"/>
              <a:ea typeface="SimSun" panose="02010600030101010101" pitchFamily="2" charset="-122"/>
            </a:endParaRPr>
          </a:p>
          <a:p>
            <a:r>
              <a:rPr lang="cs-CZ" sz="3200" dirty="0">
                <a:effectLst/>
                <a:latin typeface="Times New Roman" panose="02020603050405020304" pitchFamily="18" charset="0"/>
                <a:ea typeface="SimSun" panose="02010600030101010101" pitchFamily="2" charset="-122"/>
              </a:rPr>
              <a:t> </a:t>
            </a:r>
            <a:endParaRPr lang="es-CO" sz="3200" dirty="0">
              <a:effectLst/>
              <a:latin typeface="Times New Roman" panose="02020603050405020304" pitchFamily="18" charset="0"/>
              <a:ea typeface="SimSun" panose="02010600030101010101" pitchFamily="2" charset="-122"/>
            </a:endParaRPr>
          </a:p>
          <a:p>
            <a:endParaRPr lang="es-CO" sz="3200" dirty="0"/>
          </a:p>
        </p:txBody>
      </p:sp>
      <p:pic>
        <p:nvPicPr>
          <p:cNvPr id="4" name="Obrázek 3">
            <a:extLst>
              <a:ext uri="{FF2B5EF4-FFF2-40B4-BE49-F238E27FC236}">
                <a16:creationId xmlns:a16="http://schemas.microsoft.com/office/drawing/2014/main" id="{B905D0ED-A3C2-7A8A-5A6E-9A7E70986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7800" y="1049866"/>
            <a:ext cx="1678541" cy="1825413"/>
          </a:xfrm>
          <a:prstGeom prst="rect">
            <a:avLst/>
          </a:prstGeom>
        </p:spPr>
      </p:pic>
    </p:spTree>
    <p:extLst>
      <p:ext uri="{BB962C8B-B14F-4D97-AF65-F5344CB8AC3E}">
        <p14:creationId xmlns:p14="http://schemas.microsoft.com/office/powerpoint/2010/main" val="39349411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2DF0F95-898E-8B22-7EE8-3E9E15EE29DA}"/>
              </a:ext>
            </a:extLst>
          </p:cNvPr>
          <p:cNvSpPr txBox="1"/>
          <p:nvPr/>
        </p:nvSpPr>
        <p:spPr>
          <a:xfrm>
            <a:off x="171752" y="38063"/>
            <a:ext cx="11848495" cy="6124754"/>
          </a:xfrm>
          <a:prstGeom prst="rect">
            <a:avLst/>
          </a:prstGeom>
          <a:noFill/>
        </p:spPr>
        <p:txBody>
          <a:bodyPr wrap="square" rtlCol="0">
            <a:spAutoFit/>
          </a:bodyPr>
          <a:lstStyle/>
          <a:p>
            <a:r>
              <a:rPr lang="es-CO" sz="2800" b="0" i="0" u="none" strike="noStrike" baseline="0" dirty="0">
                <a:solidFill>
                  <a:schemeClr val="bg1">
                    <a:lumMod val="20000"/>
                    <a:lumOff val="80000"/>
                  </a:schemeClr>
                </a:solidFill>
                <a:latin typeface="Garamond" panose="02020404030301010803" pitchFamily="18" charset="0"/>
              </a:rPr>
              <a:t>Po našem boku jsou neviditelní pomocníci, aby nám v našem zápase pomáhali. Chvála Bohu! Každý z nás máme anděly. Všichni máme legie andělů, kteří nás obklopují a chrání v každém okamžiku dne. Jinak bychom byli okamžitě mrtví. </a:t>
            </a:r>
            <a:endParaRPr lang="es-CO" sz="2800" b="0" i="0" u="none" strike="noStrike" baseline="0" dirty="0">
              <a:solidFill>
                <a:schemeClr val="bg1">
                  <a:lumMod val="20000"/>
                  <a:lumOff val="80000"/>
                </a:schemeClr>
              </a:solidFill>
              <a:latin typeface="Calibri" panose="020F0502020204030204" pitchFamily="34" charset="0"/>
            </a:endParaRPr>
          </a:p>
          <a:p>
            <a:r>
              <a:rPr lang="es-CO" sz="2800" b="1" i="0" u="none" strike="noStrike" baseline="0" dirty="0">
                <a:solidFill>
                  <a:schemeClr val="bg1">
                    <a:lumMod val="20000"/>
                    <a:lumOff val="80000"/>
                  </a:schemeClr>
                </a:solidFill>
                <a:latin typeface="Garamond" panose="02020404030301010803" pitchFamily="18" charset="0"/>
              </a:rPr>
              <a:t>V krizi je nám propůjčena síla, pevnost a energie </a:t>
            </a:r>
            <a:r>
              <a:rPr lang="es-CO" sz="2800" b="0" i="0" u="none" strike="noStrike" baseline="0" dirty="0">
                <a:solidFill>
                  <a:schemeClr val="bg1">
                    <a:lumMod val="20000"/>
                    <a:lumOff val="80000"/>
                  </a:schemeClr>
                </a:solidFill>
                <a:latin typeface="Garamond" panose="02020404030301010803" pitchFamily="18" charset="0"/>
              </a:rPr>
              <a:t>a máme víc než jen smrtelnou moc. Pokud však člověk neuvede svou vůli do souladu s vůlí Boží, pokud se nevzdá každé modly a nepřekoná každ</a:t>
            </a:r>
            <a:r>
              <a:rPr lang="cs-CZ" sz="2800" b="0" i="0" u="none" strike="noStrike" baseline="0" dirty="0">
                <a:solidFill>
                  <a:schemeClr val="bg1">
                    <a:lumMod val="20000"/>
                    <a:lumOff val="80000"/>
                  </a:schemeClr>
                </a:solidFill>
                <a:latin typeface="Garamond" panose="02020404030301010803" pitchFamily="18" charset="0"/>
              </a:rPr>
              <a:t>ou</a:t>
            </a:r>
            <a:r>
              <a:rPr lang="es-CO" sz="2800" b="0" i="0" u="none" strike="noStrike" baseline="0" dirty="0">
                <a:solidFill>
                  <a:schemeClr val="bg1">
                    <a:lumMod val="20000"/>
                    <a:lumOff val="80000"/>
                  </a:schemeClr>
                </a:solidFill>
                <a:latin typeface="Garamond" panose="02020404030301010803" pitchFamily="18" charset="0"/>
              </a:rPr>
              <a:t> nesprávn</a:t>
            </a:r>
            <a:r>
              <a:rPr lang="cs-CZ" sz="2800" b="0" i="0" u="none" strike="noStrike" baseline="0" dirty="0">
                <a:solidFill>
                  <a:schemeClr val="bg1">
                    <a:lumMod val="20000"/>
                    <a:lumOff val="80000"/>
                  </a:schemeClr>
                </a:solidFill>
                <a:latin typeface="Garamond" panose="02020404030301010803" pitchFamily="18" charset="0"/>
              </a:rPr>
              <a:t>ou</a:t>
            </a:r>
            <a:r>
              <a:rPr lang="es-CO" sz="2800" b="0" i="0" u="none" strike="noStrike" baseline="0" dirty="0">
                <a:solidFill>
                  <a:schemeClr val="bg1">
                    <a:lumMod val="20000"/>
                    <a:lumOff val="80000"/>
                  </a:schemeClr>
                </a:solidFill>
                <a:latin typeface="Garamond" panose="02020404030301010803" pitchFamily="18" charset="0"/>
              </a:rPr>
              <a:t> praktik</a:t>
            </a:r>
            <a:r>
              <a:rPr lang="cs-CZ" sz="2800" b="0" i="0" u="none" strike="noStrike" baseline="0" dirty="0">
                <a:solidFill>
                  <a:schemeClr val="bg1">
                    <a:lumMod val="20000"/>
                    <a:lumOff val="80000"/>
                  </a:schemeClr>
                </a:solidFill>
                <a:latin typeface="Garamond" panose="02020404030301010803" pitchFamily="18" charset="0"/>
              </a:rPr>
              <a:t>u</a:t>
            </a:r>
            <a:r>
              <a:rPr lang="es-CO" sz="2800" b="0" i="0" u="none" strike="noStrike" baseline="0" dirty="0">
                <a:solidFill>
                  <a:schemeClr val="bg1">
                    <a:lumMod val="20000"/>
                    <a:lumOff val="80000"/>
                  </a:schemeClr>
                </a:solidFill>
                <a:latin typeface="Garamond" panose="02020404030301010803" pitchFamily="18" charset="0"/>
              </a:rPr>
              <a:t>, nikdy v boji neuspěje, ale bude nakonec přemožen. (CE 122.2) </a:t>
            </a:r>
            <a:endParaRPr lang="es-CO" sz="2800" b="0" i="0" u="none" strike="noStrike" baseline="0" dirty="0">
              <a:solidFill>
                <a:schemeClr val="bg1">
                  <a:lumMod val="20000"/>
                  <a:lumOff val="80000"/>
                </a:schemeClr>
              </a:solidFill>
              <a:latin typeface="Calibri" panose="020F0502020204030204" pitchFamily="34" charset="0"/>
            </a:endParaRPr>
          </a:p>
          <a:p>
            <a:r>
              <a:rPr lang="es-CO" sz="2800" b="0" i="0" u="none" strike="noStrike" baseline="0" dirty="0">
                <a:solidFill>
                  <a:schemeClr val="bg1">
                    <a:lumMod val="20000"/>
                    <a:lumOff val="80000"/>
                  </a:schemeClr>
                </a:solidFill>
                <a:latin typeface="Garamond" panose="02020404030301010803" pitchFamily="18" charset="0"/>
              </a:rPr>
              <a:t>Ďábel bude </a:t>
            </a:r>
            <a:r>
              <a:rPr lang="cs-CZ" sz="2800" dirty="0">
                <a:solidFill>
                  <a:schemeClr val="bg1">
                    <a:lumMod val="20000"/>
                    <a:lumOff val="80000"/>
                  </a:schemeClr>
                </a:solidFill>
                <a:latin typeface="Garamond" panose="02020404030301010803" pitchFamily="18" charset="0"/>
              </a:rPr>
              <a:t>krok za krokem </a:t>
            </a:r>
            <a:r>
              <a:rPr lang="es-CO" sz="2800" b="0" i="0" u="none" strike="noStrike" baseline="0" dirty="0">
                <a:solidFill>
                  <a:schemeClr val="bg1">
                    <a:lumMod val="20000"/>
                    <a:lumOff val="80000"/>
                  </a:schemeClr>
                </a:solidFill>
                <a:latin typeface="Garamond" panose="02020404030301010803" pitchFamily="18" charset="0"/>
              </a:rPr>
              <a:t>získávat půdu v našich srdcích. </a:t>
            </a:r>
            <a:endParaRPr lang="es-CO" sz="2800" b="0" i="0" u="none" strike="noStrike" baseline="0" dirty="0">
              <a:solidFill>
                <a:schemeClr val="bg1">
                  <a:lumMod val="20000"/>
                  <a:lumOff val="80000"/>
                </a:schemeClr>
              </a:solidFill>
              <a:latin typeface="Calibri" panose="020F0502020204030204" pitchFamily="34" charset="0"/>
            </a:endParaRPr>
          </a:p>
          <a:p>
            <a:endParaRPr lang="es-CO" sz="2800" b="0" i="0" u="none" strike="noStrike" baseline="0" dirty="0">
              <a:solidFill>
                <a:schemeClr val="bg1">
                  <a:lumMod val="20000"/>
                  <a:lumOff val="80000"/>
                </a:schemeClr>
              </a:solidFill>
              <a:latin typeface="Calibri" panose="020F0502020204030204" pitchFamily="34" charset="0"/>
            </a:endParaRPr>
          </a:p>
          <a:p>
            <a:r>
              <a:rPr lang="es-CO" sz="2800" b="1" i="0" u="none" strike="noStrike" baseline="0" dirty="0">
                <a:solidFill>
                  <a:schemeClr val="bg1">
                    <a:lumMod val="20000"/>
                    <a:lumOff val="80000"/>
                  </a:schemeClr>
                </a:solidFill>
                <a:latin typeface="Garamond" panose="02020404030301010803" pitchFamily="18" charset="0"/>
              </a:rPr>
              <a:t>Ti, kdo chtějí být vítězi, musí: </a:t>
            </a:r>
            <a:endParaRPr lang="es-CO" sz="2800" b="0" i="0" u="none" strike="noStrike" baseline="0" dirty="0">
              <a:solidFill>
                <a:schemeClr val="bg1">
                  <a:lumMod val="20000"/>
                  <a:lumOff val="80000"/>
                </a:schemeClr>
              </a:solidFill>
              <a:latin typeface="Calibri" panose="020F0502020204030204" pitchFamily="34" charset="0"/>
            </a:endParaRPr>
          </a:p>
          <a:p>
            <a:r>
              <a:rPr lang="es-CO" sz="2800" b="1" i="0" u="none" strike="noStrike" baseline="0" dirty="0">
                <a:solidFill>
                  <a:schemeClr val="bg1">
                    <a:lumMod val="20000"/>
                    <a:lumOff val="80000"/>
                  </a:schemeClr>
                </a:solidFill>
                <a:latin typeface="Garamond" panose="02020404030301010803" pitchFamily="18" charset="0"/>
              </a:rPr>
              <a:t>Vstoupit do konfliktu </a:t>
            </a:r>
            <a:r>
              <a:rPr lang="es-CO" sz="2800" b="0" i="0" u="none" strike="noStrike" baseline="0" dirty="0">
                <a:solidFill>
                  <a:schemeClr val="bg1">
                    <a:lumMod val="20000"/>
                    <a:lumOff val="80000"/>
                  </a:schemeClr>
                </a:solidFill>
                <a:latin typeface="Garamond" panose="02020404030301010803" pitchFamily="18" charset="0"/>
              </a:rPr>
              <a:t>s neviditelnými nepřáteli. </a:t>
            </a:r>
            <a:endParaRPr lang="es-CO" sz="2800" b="0" i="0" u="none" strike="noStrike" baseline="0" dirty="0">
              <a:solidFill>
                <a:schemeClr val="bg1">
                  <a:lumMod val="20000"/>
                  <a:lumOff val="80000"/>
                </a:schemeClr>
              </a:solidFill>
              <a:latin typeface="Calibri" panose="020F0502020204030204" pitchFamily="34" charset="0"/>
            </a:endParaRPr>
          </a:p>
          <a:p>
            <a:r>
              <a:rPr lang="es-CO" sz="2800" b="0" i="0" u="none" strike="noStrike" baseline="0" dirty="0">
                <a:solidFill>
                  <a:schemeClr val="bg1">
                    <a:lumMod val="20000"/>
                    <a:lumOff val="80000"/>
                  </a:schemeClr>
                </a:solidFill>
                <a:latin typeface="Garamond" panose="02020404030301010803" pitchFamily="18" charset="0"/>
              </a:rPr>
              <a:t>Musí </a:t>
            </a:r>
            <a:r>
              <a:rPr lang="es-CO" sz="2800" b="1" i="0" u="none" strike="noStrike" baseline="0" dirty="0">
                <a:solidFill>
                  <a:schemeClr val="bg1">
                    <a:lumMod val="20000"/>
                    <a:lumOff val="80000"/>
                  </a:schemeClr>
                </a:solidFill>
                <a:latin typeface="Garamond" panose="02020404030301010803" pitchFamily="18" charset="0"/>
              </a:rPr>
              <a:t>překonat vnitřní zkaženost </a:t>
            </a:r>
            <a:br>
              <a:rPr lang="cs-CZ" sz="2800" dirty="0">
                <a:solidFill>
                  <a:schemeClr val="bg1">
                    <a:lumMod val="20000"/>
                    <a:lumOff val="80000"/>
                  </a:schemeClr>
                </a:solidFill>
                <a:latin typeface="Garamond" panose="02020404030301010803" pitchFamily="18" charset="0"/>
              </a:rPr>
            </a:br>
            <a:r>
              <a:rPr lang="es-CO" sz="2800" b="0" i="0" u="none" strike="noStrike" baseline="0" dirty="0">
                <a:solidFill>
                  <a:schemeClr val="bg1">
                    <a:lumMod val="20000"/>
                    <a:lumOff val="80000"/>
                  </a:schemeClr>
                </a:solidFill>
                <a:latin typeface="Garamond" panose="02020404030301010803" pitchFamily="18" charset="0"/>
              </a:rPr>
              <a:t>t</a:t>
            </a:r>
            <a:r>
              <a:rPr lang="cs-CZ" sz="2800" b="0" i="0" u="none" strike="noStrike" baseline="0" dirty="0">
                <a:solidFill>
                  <a:schemeClr val="bg1">
                    <a:lumMod val="20000"/>
                    <a:lumOff val="80000"/>
                  </a:schemeClr>
                </a:solidFill>
                <a:latin typeface="Garamond" panose="02020404030301010803" pitchFamily="18" charset="0"/>
              </a:rPr>
              <a:t>zn. Mít </a:t>
            </a:r>
            <a:r>
              <a:rPr lang="es-CO" sz="2800" b="0" i="0" u="none" strike="noStrike" baseline="0" dirty="0">
                <a:solidFill>
                  <a:schemeClr val="bg1">
                    <a:lumMod val="20000"/>
                    <a:lumOff val="80000"/>
                  </a:schemeClr>
                </a:solidFill>
                <a:latin typeface="Garamond" panose="02020404030301010803" pitchFamily="18" charset="0"/>
              </a:rPr>
              <a:t>vítězství nad hříchem. </a:t>
            </a:r>
            <a:endParaRPr lang="es-CO" sz="2800" b="0" i="0" u="none" strike="noStrike" baseline="0" dirty="0">
              <a:solidFill>
                <a:schemeClr val="bg1">
                  <a:lumMod val="20000"/>
                  <a:lumOff val="80000"/>
                </a:schemeClr>
              </a:solidFill>
              <a:latin typeface="Calibri" panose="020F0502020204030204" pitchFamily="34" charset="0"/>
            </a:endParaRPr>
          </a:p>
          <a:p>
            <a:endParaRPr lang="es-CO" sz="2800" dirty="0">
              <a:solidFill>
                <a:schemeClr val="bg1">
                  <a:lumMod val="20000"/>
                  <a:lumOff val="80000"/>
                </a:schemeClr>
              </a:solidFill>
            </a:endParaRPr>
          </a:p>
        </p:txBody>
      </p:sp>
    </p:spTree>
    <p:extLst>
      <p:ext uri="{BB962C8B-B14F-4D97-AF65-F5344CB8AC3E}">
        <p14:creationId xmlns:p14="http://schemas.microsoft.com/office/powerpoint/2010/main" val="25788383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D66E972-4671-A196-2A94-27912D95F291}"/>
              </a:ext>
            </a:extLst>
          </p:cNvPr>
          <p:cNvSpPr txBox="1"/>
          <p:nvPr/>
        </p:nvSpPr>
        <p:spPr>
          <a:xfrm>
            <a:off x="174171" y="0"/>
            <a:ext cx="12187162" cy="7294305"/>
          </a:xfrm>
          <a:prstGeom prst="rect">
            <a:avLst/>
          </a:prstGeom>
          <a:noFill/>
        </p:spPr>
        <p:txBody>
          <a:bodyPr wrap="square" rtlCol="0">
            <a:spAutoFit/>
          </a:bodyPr>
          <a:lstStyle/>
          <a:p>
            <a:r>
              <a:rPr lang="es-CO" sz="3600" b="0" i="0" u="none" strike="noStrike" baseline="0" dirty="0">
                <a:solidFill>
                  <a:schemeClr val="bg1">
                    <a:lumMod val="20000"/>
                    <a:lumOff val="80000"/>
                  </a:schemeClr>
                </a:solidFill>
                <a:latin typeface="Garamond" panose="02020404030301010803" pitchFamily="18" charset="0"/>
              </a:rPr>
              <a:t>Musí </a:t>
            </a:r>
            <a:r>
              <a:rPr lang="es-CO" sz="3600" b="1" i="0" u="none" strike="noStrike" baseline="0" dirty="0">
                <a:solidFill>
                  <a:schemeClr val="bg1">
                    <a:lumMod val="20000"/>
                    <a:lumOff val="80000"/>
                  </a:schemeClr>
                </a:solidFill>
                <a:latin typeface="Garamond" panose="02020404030301010803" pitchFamily="18" charset="0"/>
              </a:rPr>
              <a:t>každou myšlenku uvádět do souladu s Kristem </a:t>
            </a:r>
            <a:r>
              <a:rPr lang="es-CO" sz="3600" b="0" i="0" u="none" strike="noStrike" baseline="0" dirty="0">
                <a:solidFill>
                  <a:schemeClr val="bg1">
                    <a:lumMod val="20000"/>
                    <a:lumOff val="80000"/>
                  </a:schemeClr>
                </a:solidFill>
                <a:latin typeface="Garamond" panose="02020404030301010803" pitchFamily="18" charset="0"/>
              </a:rPr>
              <a:t>a podřídit Mu ji. </a:t>
            </a:r>
            <a:r>
              <a:rPr lang="es-CO" sz="3600" b="0" i="0" u="none" strike="noStrike" baseline="0" dirty="0">
                <a:solidFill>
                  <a:schemeClr val="bg1">
                    <a:lumMod val="20000"/>
                    <a:lumOff val="80000"/>
                  </a:schemeClr>
                </a:solidFill>
                <a:latin typeface="Calibri" panose="020F0502020204030204" pitchFamily="34" charset="0"/>
              </a:rPr>
              <a:t>Měli bychom se pečlivě připravovat na duchovní boj. </a:t>
            </a:r>
          </a:p>
          <a:p>
            <a:r>
              <a:rPr lang="es-CO" sz="3600" b="0" i="0" u="none" strike="noStrike" baseline="0" dirty="0">
                <a:solidFill>
                  <a:schemeClr val="bg1">
                    <a:lumMod val="20000"/>
                    <a:lumOff val="80000"/>
                  </a:schemeClr>
                </a:solidFill>
                <a:latin typeface="Garamond" panose="02020404030301010803" pitchFamily="18" charset="0"/>
              </a:rPr>
              <a:t>Je třeba </a:t>
            </a:r>
            <a:r>
              <a:rPr lang="es-CO" sz="3600" b="1" i="0" u="none" strike="noStrike" baseline="0" dirty="0">
                <a:solidFill>
                  <a:schemeClr val="bg1">
                    <a:lumMod val="20000"/>
                    <a:lumOff val="80000"/>
                  </a:schemeClr>
                </a:solidFill>
                <a:latin typeface="Garamond" panose="02020404030301010803" pitchFamily="18" charset="0"/>
              </a:rPr>
              <a:t>projevovat neustálou bdělost vůči našim dětem</a:t>
            </a:r>
            <a:r>
              <a:rPr lang="es-CO" sz="3600" b="0" i="0" u="none" strike="noStrike" baseline="0" dirty="0">
                <a:solidFill>
                  <a:schemeClr val="bg1">
                    <a:lumMod val="20000"/>
                    <a:lumOff val="80000"/>
                  </a:schemeClr>
                </a:solidFill>
                <a:latin typeface="Garamond" panose="02020404030301010803" pitchFamily="18" charset="0"/>
              </a:rPr>
              <a:t>. Satan svými rozmanitými prostředky začíná pracovat s jejich tempera</a:t>
            </a:r>
            <a:r>
              <a:rPr lang="cs-CZ" sz="3600" b="0" i="0" u="none" strike="noStrike" baseline="0" dirty="0">
                <a:solidFill>
                  <a:schemeClr val="bg1">
                    <a:lumMod val="20000"/>
                    <a:lumOff val="80000"/>
                  </a:schemeClr>
                </a:solidFill>
                <a:latin typeface="Garamond" panose="02020404030301010803" pitchFamily="18" charset="0"/>
              </a:rPr>
              <a:t>-</a:t>
            </a:r>
            <a:r>
              <a:rPr lang="es-CO" sz="3600" b="0" i="0" u="none" strike="noStrike" baseline="0" dirty="0">
                <a:solidFill>
                  <a:schemeClr val="bg1">
                    <a:lumMod val="20000"/>
                    <a:lumOff val="80000"/>
                  </a:schemeClr>
                </a:solidFill>
                <a:latin typeface="Garamond" panose="02020404030301010803" pitchFamily="18" charset="0"/>
              </a:rPr>
              <a:t>mentem a vůlí sotva se narodí. Jejich bezpečnost závisí na mou</a:t>
            </a:r>
            <a:r>
              <a:rPr lang="cs-CZ" sz="3600" b="0" i="0" u="none" strike="noStrike" baseline="0" dirty="0">
                <a:solidFill>
                  <a:schemeClr val="bg1">
                    <a:lumMod val="20000"/>
                    <a:lumOff val="80000"/>
                  </a:schemeClr>
                </a:solidFill>
                <a:latin typeface="Garamond" panose="02020404030301010803" pitchFamily="18" charset="0"/>
              </a:rPr>
              <a:t>-</a:t>
            </a:r>
            <a:r>
              <a:rPr lang="es-CO" sz="3600" b="0" i="0" u="none" strike="noStrike" baseline="0" dirty="0">
                <a:solidFill>
                  <a:schemeClr val="bg1">
                    <a:lumMod val="20000"/>
                    <a:lumOff val="80000"/>
                  </a:schemeClr>
                </a:solidFill>
                <a:latin typeface="Garamond" panose="02020404030301010803" pitchFamily="18" charset="0"/>
              </a:rPr>
              <a:t>drosti a bdělé péči rodičů, </a:t>
            </a:r>
            <a:r>
              <a:rPr lang="cs-CZ" sz="3600" dirty="0">
                <a:solidFill>
                  <a:schemeClr val="bg1">
                    <a:lumMod val="20000"/>
                    <a:lumOff val="80000"/>
                  </a:schemeClr>
                </a:solidFill>
                <a:latin typeface="Garamond" panose="02020404030301010803" pitchFamily="18" charset="0"/>
              </a:rPr>
              <a:t>žel dnes </a:t>
            </a:r>
            <a:r>
              <a:rPr lang="es-CO" sz="3600" b="0" i="0" u="none" strike="noStrike" baseline="0" dirty="0">
                <a:solidFill>
                  <a:schemeClr val="bg1">
                    <a:lumMod val="20000"/>
                    <a:lumOff val="80000"/>
                  </a:schemeClr>
                </a:solidFill>
                <a:latin typeface="Garamond" panose="02020404030301010803" pitchFamily="18" charset="0"/>
              </a:rPr>
              <a:t>příliš zaměstn</a:t>
            </a:r>
            <a:r>
              <a:rPr lang="cs-CZ" sz="3600" b="0" i="0" u="none" strike="noStrike" baseline="0" dirty="0" err="1">
                <a:solidFill>
                  <a:schemeClr val="bg1">
                    <a:lumMod val="20000"/>
                    <a:lumOff val="80000"/>
                  </a:schemeClr>
                </a:solidFill>
                <a:latin typeface="Garamond" panose="02020404030301010803" pitchFamily="18" charset="0"/>
              </a:rPr>
              <a:t>aných</a:t>
            </a:r>
            <a:r>
              <a:rPr lang="cs-CZ" sz="3600" b="0" i="0" u="none" strike="noStrike" baseline="0" dirty="0">
                <a:solidFill>
                  <a:schemeClr val="bg1">
                    <a:lumMod val="20000"/>
                    <a:lumOff val="80000"/>
                  </a:schemeClr>
                </a:solidFill>
                <a:latin typeface="Garamond" panose="02020404030301010803" pitchFamily="18" charset="0"/>
              </a:rPr>
              <a:t>…</a:t>
            </a:r>
            <a:r>
              <a:rPr lang="es-CO" sz="3600" b="0" i="0" u="none" strike="noStrike" baseline="0" dirty="0">
                <a:solidFill>
                  <a:schemeClr val="bg1">
                    <a:lumMod val="20000"/>
                    <a:lumOff val="80000"/>
                  </a:schemeClr>
                </a:solidFill>
                <a:latin typeface="Garamond" panose="02020404030301010803" pitchFamily="18" charset="0"/>
              </a:rPr>
              <a:t> </a:t>
            </a:r>
            <a:endParaRPr lang="es-CO" sz="3600" b="0" i="0" u="none" strike="noStrike" baseline="0" dirty="0">
              <a:solidFill>
                <a:schemeClr val="bg1">
                  <a:lumMod val="20000"/>
                  <a:lumOff val="80000"/>
                </a:schemeClr>
              </a:solidFill>
              <a:latin typeface="Calibri" panose="020F0502020204030204" pitchFamily="34" charset="0"/>
            </a:endParaRPr>
          </a:p>
          <a:p>
            <a:br>
              <a:rPr lang="cs-CZ" sz="3600" b="1" i="0" u="none" strike="noStrike" baseline="0" dirty="0">
                <a:solidFill>
                  <a:schemeClr val="bg1">
                    <a:lumMod val="20000"/>
                    <a:lumOff val="80000"/>
                  </a:schemeClr>
                </a:solidFill>
                <a:latin typeface="Garamond" panose="02020404030301010803" pitchFamily="18" charset="0"/>
              </a:rPr>
            </a:br>
            <a:r>
              <a:rPr lang="es-CO" sz="3600" b="1" i="0" u="none" strike="noStrike" baseline="0" dirty="0">
                <a:solidFill>
                  <a:schemeClr val="bg1">
                    <a:lumMod val="20000"/>
                    <a:lumOff val="80000"/>
                  </a:schemeClr>
                </a:solidFill>
                <a:latin typeface="Garamond" panose="02020404030301010803" pitchFamily="18" charset="0"/>
              </a:rPr>
              <a:t>Co udělal ďábel v našich rodinách? </a:t>
            </a:r>
            <a:br>
              <a:rPr lang="cs-CZ" sz="3600" b="1" i="0" u="none" strike="noStrike" baseline="0" dirty="0">
                <a:solidFill>
                  <a:schemeClr val="bg1">
                    <a:lumMod val="20000"/>
                    <a:lumOff val="80000"/>
                  </a:schemeClr>
                </a:solidFill>
                <a:latin typeface="Garamond" panose="02020404030301010803" pitchFamily="18" charset="0"/>
              </a:rPr>
            </a:br>
            <a:r>
              <a:rPr lang="es-CO" sz="3600" b="0" i="0" u="none" strike="noStrike" baseline="0" dirty="0">
                <a:solidFill>
                  <a:schemeClr val="bg1">
                    <a:lumMod val="20000"/>
                    <a:lumOff val="80000"/>
                  </a:schemeClr>
                </a:solidFill>
                <a:latin typeface="Garamond" panose="02020404030301010803" pitchFamily="18" charset="0"/>
              </a:rPr>
              <a:t>Přiměl oba rodiče, aby chodili do práce. </a:t>
            </a:r>
            <a:br>
              <a:rPr lang="cs-CZ" sz="3600" b="0" i="0" u="none" strike="noStrike" baseline="0" dirty="0">
                <a:solidFill>
                  <a:schemeClr val="bg1">
                    <a:lumMod val="20000"/>
                    <a:lumOff val="80000"/>
                  </a:schemeClr>
                </a:solidFill>
                <a:latin typeface="Garamond" panose="02020404030301010803" pitchFamily="18" charset="0"/>
              </a:rPr>
            </a:br>
            <a:r>
              <a:rPr lang="es-CO" sz="3600" b="0" i="0" u="none" strike="noStrike" baseline="0" dirty="0">
                <a:solidFill>
                  <a:schemeClr val="bg1">
                    <a:lumMod val="20000"/>
                    <a:lumOff val="80000"/>
                  </a:schemeClr>
                </a:solidFill>
                <a:latin typeface="Garamond" panose="02020404030301010803" pitchFamily="18" charset="0"/>
              </a:rPr>
              <a:t>Přiměl oba rodiče, aby se snažili </a:t>
            </a:r>
            <a:br>
              <a:rPr lang="cs-CZ" sz="3600" b="0" i="0" u="none" strike="noStrike" baseline="0" dirty="0">
                <a:solidFill>
                  <a:schemeClr val="bg1">
                    <a:lumMod val="20000"/>
                    <a:lumOff val="80000"/>
                  </a:schemeClr>
                </a:solidFill>
                <a:latin typeface="Garamond" panose="02020404030301010803" pitchFamily="18" charset="0"/>
              </a:rPr>
            </a:br>
            <a:r>
              <a:rPr lang="es-CO" sz="3600" b="0" i="0" u="none" strike="noStrike" baseline="0" dirty="0">
                <a:solidFill>
                  <a:schemeClr val="bg1">
                    <a:lumMod val="20000"/>
                    <a:lumOff val="80000"/>
                  </a:schemeClr>
                </a:solidFill>
                <a:latin typeface="Garamond" panose="02020404030301010803" pitchFamily="18" charset="0"/>
              </a:rPr>
              <a:t>mít nějakou vedoucí pozici</a:t>
            </a:r>
            <a:r>
              <a:rPr lang="cs-CZ" sz="3600" b="0" i="0" u="none" strike="noStrike" baseline="0" dirty="0">
                <a:solidFill>
                  <a:schemeClr val="bg1">
                    <a:lumMod val="20000"/>
                    <a:lumOff val="80000"/>
                  </a:schemeClr>
                </a:solidFill>
                <a:latin typeface="Garamond" panose="02020404030301010803" pitchFamily="18" charset="0"/>
              </a:rPr>
              <a:t>…</a:t>
            </a:r>
            <a:br>
              <a:rPr lang="cs-CZ" sz="3600" b="0" i="0" u="none" strike="noStrike" baseline="0" dirty="0">
                <a:solidFill>
                  <a:schemeClr val="bg1">
                    <a:lumMod val="20000"/>
                    <a:lumOff val="80000"/>
                  </a:schemeClr>
                </a:solidFill>
                <a:latin typeface="Garamond" panose="02020404030301010803" pitchFamily="18" charset="0"/>
              </a:rPr>
            </a:br>
            <a:r>
              <a:rPr lang="es-CO" sz="3600" b="0" i="0" u="none" strike="noStrike" baseline="0" dirty="0">
                <a:solidFill>
                  <a:schemeClr val="bg1">
                    <a:lumMod val="20000"/>
                    <a:lumOff val="80000"/>
                  </a:schemeClr>
                </a:solidFill>
                <a:latin typeface="Garamond" panose="02020404030301010803" pitchFamily="18" charset="0"/>
              </a:rPr>
              <a:t>Tohle ničí rodinu. </a:t>
            </a:r>
            <a:endParaRPr lang="es-CO" sz="3600" b="0" i="0" u="none" strike="noStrike" baseline="0" dirty="0">
              <a:solidFill>
                <a:schemeClr val="bg1">
                  <a:lumMod val="20000"/>
                  <a:lumOff val="80000"/>
                </a:schemeClr>
              </a:solidFill>
              <a:latin typeface="Calibri" panose="020F0502020204030204" pitchFamily="34" charset="0"/>
            </a:endParaRPr>
          </a:p>
          <a:p>
            <a:endParaRPr lang="es-CO" sz="3600" dirty="0">
              <a:solidFill>
                <a:schemeClr val="bg1">
                  <a:lumMod val="20000"/>
                  <a:lumOff val="80000"/>
                </a:schemeClr>
              </a:solidFill>
            </a:endParaRPr>
          </a:p>
        </p:txBody>
      </p:sp>
    </p:spTree>
    <p:extLst>
      <p:ext uri="{BB962C8B-B14F-4D97-AF65-F5344CB8AC3E}">
        <p14:creationId xmlns:p14="http://schemas.microsoft.com/office/powerpoint/2010/main" val="42342240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832C3FA-BF30-A87E-DCF8-189EEDF7C252}"/>
              </a:ext>
            </a:extLst>
          </p:cNvPr>
          <p:cNvSpPr txBox="1"/>
          <p:nvPr/>
        </p:nvSpPr>
        <p:spPr>
          <a:xfrm>
            <a:off x="123371" y="163460"/>
            <a:ext cx="11945257" cy="6740307"/>
          </a:xfrm>
          <a:prstGeom prst="rect">
            <a:avLst/>
          </a:prstGeom>
          <a:noFill/>
        </p:spPr>
        <p:txBody>
          <a:bodyPr wrap="square">
            <a:spAutoFit/>
          </a:bodyPr>
          <a:lstStyle/>
          <a:p>
            <a:r>
              <a:rPr lang="es-CO" sz="2400" b="0" i="0" u="none" strike="noStrike" baseline="0" dirty="0">
                <a:solidFill>
                  <a:schemeClr val="bg1">
                    <a:lumMod val="20000"/>
                    <a:lumOff val="80000"/>
                  </a:schemeClr>
                </a:solidFill>
                <a:latin typeface="Garamond" panose="02020404030301010803" pitchFamily="18" charset="0"/>
              </a:rPr>
              <a:t>„Nebeský Otče, děkuji za Tvého Ducha svatého, děkuji Ti za moc Ježíšovy krve, která přikrývá moje hříchy a děkuji Ti za uzdravení, které mi chceš dát. Otče, děkuji Ti za cenu, která byla zaplacena na kříži. Děkuji Ti, Pane, že když jsem se vyznal/a ze svých hříchů, odpustil jsi mi. Znovu se dovolávám 1. listu Janova 1,9 a děkuji Ti za Tvé odpuštění. Děkuji Ti za Ježíšovu krev, která přikrývá moje hříchy. Děkuji Ti za Kristovu spravedlnost, která mě nyní přikrývá, že jsem před Tebou dokonalý/á. Protože jsem se vyznal/a ze svých hříchů, prosím, abys odstranil démony z mého srdce, a zavřel dveře, aby už neměli přístup. A ve jménu Ježíše Krista přikazuji zlým duchům, kteří v mém životě byli díky zapojení se do okultismu nebo modlářství, Pán ať tě potrestá satane. </a:t>
            </a:r>
            <a:endParaRPr lang="es-CO" sz="2400" b="0" i="0" u="none" strike="noStrike" baseline="0" dirty="0">
              <a:solidFill>
                <a:schemeClr val="bg1">
                  <a:lumMod val="20000"/>
                  <a:lumOff val="80000"/>
                </a:schemeClr>
              </a:solidFill>
              <a:latin typeface="Calibri" panose="020F0502020204030204" pitchFamily="34" charset="0"/>
            </a:endParaRPr>
          </a:p>
          <a:p>
            <a:r>
              <a:rPr lang="es-CO" sz="2400" b="0" i="0" u="none" strike="noStrike" baseline="0" dirty="0">
                <a:solidFill>
                  <a:schemeClr val="bg1">
                    <a:lumMod val="20000"/>
                    <a:lumOff val="80000"/>
                  </a:schemeClr>
                </a:solidFill>
                <a:latin typeface="Garamond" panose="02020404030301010803" pitchFamily="18" charset="0"/>
              </a:rPr>
              <a:t>A přikazuji ti ve jménu Ježíše, abys odešel. Děkuji Ti, Otče, za Boží moc a za to, že Tvá láska a Tvá moc je schopna úplně zachránit všechny, kdo k Tobě přichází. A tak, Pane, odevzdávám svůj život do Tvých rukou. Modlím se, abys i nadále působil v mém srdci, abys mě naplnil Ježíšovou láskou, Jeho pokojem a radostí, a abys mi pomohl pokračovat v chození novosti života, a abys mi dal sílu ty dveře tomu zlému už nikdy neotevřít. </a:t>
            </a:r>
            <a:endParaRPr lang="es-CO" sz="2400" b="0" i="0" u="none" strike="noStrike" baseline="0" dirty="0">
              <a:solidFill>
                <a:schemeClr val="bg1">
                  <a:lumMod val="20000"/>
                  <a:lumOff val="80000"/>
                </a:schemeClr>
              </a:solidFill>
              <a:latin typeface="Calibri" panose="020F0502020204030204" pitchFamily="34" charset="0"/>
            </a:endParaRPr>
          </a:p>
          <a:p>
            <a:r>
              <a:rPr lang="es-CO" sz="2400" b="0" i="0" u="none" strike="noStrike" baseline="0" dirty="0">
                <a:solidFill>
                  <a:schemeClr val="bg1">
                    <a:lumMod val="20000"/>
                    <a:lumOff val="80000"/>
                  </a:schemeClr>
                </a:solidFill>
                <a:latin typeface="Garamond" panose="02020404030301010803" pitchFamily="18" charset="0"/>
              </a:rPr>
              <a:t>Ale pokud to udělám, připomeň mi, Pane, že mám okamžitě utéct k Ježíšovým nohám, a když se ihned vyznám z hříchu, očistíš mě a démony opět vyženeš. Děkuji Ti, Otče, že jsi vyslyšel moji modlitbu. Modlím se v Ježíšově milujícím jménu. Amen“ </a:t>
            </a:r>
            <a:endParaRPr lang="es-CO" sz="2400" b="0" i="0" u="none" strike="noStrike" baseline="0" dirty="0">
              <a:solidFill>
                <a:schemeClr val="bg1">
                  <a:lumMod val="20000"/>
                  <a:lumOff val="80000"/>
                </a:schemeClr>
              </a:solidFill>
              <a:latin typeface="Calibri" panose="020F0502020204030204" pitchFamily="34" charset="0"/>
            </a:endParaRPr>
          </a:p>
          <a:p>
            <a:endParaRPr lang="es-CO" sz="2400" dirty="0">
              <a:solidFill>
                <a:schemeClr val="bg1">
                  <a:lumMod val="20000"/>
                  <a:lumOff val="80000"/>
                </a:schemeClr>
              </a:solidFill>
            </a:endParaRPr>
          </a:p>
        </p:txBody>
      </p:sp>
    </p:spTree>
    <p:extLst>
      <p:ext uri="{BB962C8B-B14F-4D97-AF65-F5344CB8AC3E}">
        <p14:creationId xmlns:p14="http://schemas.microsoft.com/office/powerpoint/2010/main" val="949430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613B42C1-1C96-987E-E98C-47667E2EE47C}"/>
              </a:ext>
            </a:extLst>
          </p:cNvPr>
          <p:cNvSpPr txBox="1"/>
          <p:nvPr/>
        </p:nvSpPr>
        <p:spPr>
          <a:xfrm>
            <a:off x="-110068" y="-245539"/>
            <a:ext cx="12420600" cy="9306779"/>
          </a:xfrm>
          <a:prstGeom prst="rect">
            <a:avLst/>
          </a:prstGeom>
          <a:gradFill>
            <a:gsLst>
              <a:gs pos="0">
                <a:schemeClr val="tx2">
                  <a:lumMod val="60000"/>
                  <a:lumOff val="40000"/>
                </a:schemeClr>
              </a:gs>
              <a:gs pos="99000">
                <a:schemeClr val="accent1">
                  <a:lumMod val="45000"/>
                  <a:lumOff val="55000"/>
                </a:schemeClr>
              </a:gs>
              <a:gs pos="92000">
                <a:srgbClr val="7D3FAE"/>
              </a:gs>
              <a:gs pos="100000">
                <a:schemeClr val="accent1">
                  <a:lumMod val="30000"/>
                  <a:lumOff val="70000"/>
                </a:schemeClr>
              </a:gs>
            </a:gsLst>
            <a:lin ang="5400000" scaled="1"/>
          </a:gradFill>
        </p:spPr>
        <p:txBody>
          <a:bodyPr wrap="square">
            <a:spAutoFit/>
          </a:bodyPr>
          <a:lstStyle/>
          <a:p>
            <a:pPr>
              <a:lnSpc>
                <a:spcPct val="107000"/>
              </a:lnSpc>
              <a:spcAft>
                <a:spcPts val="800"/>
              </a:spcAft>
            </a:pP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b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s-CO"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23276BF-8C6A-D4BD-C26C-2A2C6BF8992B}"/>
              </a:ext>
            </a:extLst>
          </p:cNvPr>
          <p:cNvSpPr txBox="1"/>
          <p:nvPr/>
        </p:nvSpPr>
        <p:spPr>
          <a:xfrm>
            <a:off x="203202" y="-414872"/>
            <a:ext cx="12420600" cy="7838684"/>
          </a:xfrm>
          <a:prstGeom prst="rect">
            <a:avLst/>
          </a:prstGeom>
          <a:gradFill>
            <a:gsLst>
              <a:gs pos="0">
                <a:schemeClr val="tx2">
                  <a:lumMod val="60000"/>
                  <a:lumOff val="40000"/>
                </a:schemeClr>
              </a:gs>
              <a:gs pos="99000">
                <a:schemeClr val="accent1">
                  <a:lumMod val="45000"/>
                  <a:lumOff val="55000"/>
                </a:schemeClr>
              </a:gs>
              <a:gs pos="92000">
                <a:srgbClr val="7D3FAE"/>
              </a:gs>
              <a:gs pos="100000">
                <a:schemeClr val="accent1">
                  <a:lumMod val="30000"/>
                  <a:lumOff val="70000"/>
                </a:schemeClr>
              </a:gs>
            </a:gsLst>
            <a:lin ang="5400000" scaled="1"/>
          </a:gradFill>
        </p:spPr>
        <p:txBody>
          <a:bodyPr wrap="square">
            <a:spAutoFit/>
          </a:bodyPr>
          <a:lstStyle/>
          <a:p>
            <a:pPr>
              <a:lnSpc>
                <a:spcPct val="107000"/>
              </a:lnSpc>
              <a:spcAft>
                <a:spcPts val="800"/>
              </a:spcAft>
            </a:pP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b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cs-CZ" sz="3800" b="1" kern="1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PRŮBĚH SKUPINKY OBNOVY                </a:t>
            </a:r>
            <a:br>
              <a:rPr lang="cs-CZ" sz="3800" b="1" kern="1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b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1. Představení, píseň, </a:t>
            </a:r>
            <a:r>
              <a:rPr lang="cs-CZ" sz="3200" b="1" kern="1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Spol.prohlášení</a:t>
            </a: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čtení pravidel a </a:t>
            </a:r>
            <a:r>
              <a:rPr lang="cs-CZ" sz="3200" b="1" kern="1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12ti</a:t>
            </a: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kroků</a:t>
            </a:r>
          </a:p>
          <a:p>
            <a:pPr>
              <a:lnSpc>
                <a:spcPct val="107000"/>
              </a:lnSpc>
              <a:spcAft>
                <a:spcPts val="800"/>
              </a:spcAft>
            </a:pP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2. Sdílení, za co jsme vděční</a:t>
            </a:r>
            <a:r>
              <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rPr>
              <a:t>? </a:t>
            </a: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Zdravotní okénko či zkušenost obnovy </a:t>
            </a:r>
            <a:b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rPr>
              <a:t>3. </a:t>
            </a: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Skupinky</a:t>
            </a:r>
            <a:r>
              <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rPr>
              <a:t> </a:t>
            </a: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po 4-6 </a:t>
            </a:r>
            <a:r>
              <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rPr>
              <a:t>lidech</a:t>
            </a: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–Diskuse: co nám brání k vítězství, co nás nejvíce trápí, co očekáváme od skupinky – 1 mluvčí to shrne</a:t>
            </a:r>
            <a:endParaRPr lang="es-CO"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rPr>
              <a:t>4.</a:t>
            </a: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Úvodní modlitba</a:t>
            </a:r>
            <a:endParaRPr lang="es-CO"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rPr>
              <a:t>5. Manuál - </a:t>
            </a: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opakování z minula – a jak se to dařilo?</a:t>
            </a:r>
            <a:b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6. Nová lekce +  Zodpovězení otázek </a:t>
            </a:r>
            <a:r>
              <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rPr>
              <a:t>v zadní části</a:t>
            </a:r>
            <a:endParaRPr lang="es-CO"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rPr>
              <a:t>8</a:t>
            </a: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r>
              <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rPr>
              <a:t>Úkol - s</a:t>
            </a: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tudijní aktivita pro další týden</a:t>
            </a:r>
            <a:endParaRPr lang="es-CO"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rPr>
              <a:t>9</a:t>
            </a: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Modlitební chvilka</a:t>
            </a:r>
            <a:endParaRPr lang="es-CO"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rPr>
              <a:t>10. </a:t>
            </a: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Pohoštění</a:t>
            </a:r>
            <a:r>
              <a:rPr lang="cs-CZ" sz="3200" b="1" kern="100" dirty="0">
                <a:solidFill>
                  <a:schemeClr val="bg1"/>
                </a:solidFill>
                <a:latin typeface="Calibri" panose="020F0502020204030204" pitchFamily="34" charset="0"/>
                <a:ea typeface="Calibri" panose="020F0502020204030204" pitchFamily="34" charset="0"/>
                <a:cs typeface="Arial" panose="020B0604020202020204" pitchFamily="34" charset="0"/>
              </a:rPr>
              <a:t> (</a:t>
            </a:r>
            <a:r>
              <a:rPr lang="cs-CZ"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může být i na začátku)</a:t>
            </a:r>
          </a:p>
          <a:p>
            <a:pPr>
              <a:lnSpc>
                <a:spcPct val="107000"/>
              </a:lnSpc>
              <a:spcAft>
                <a:spcPts val="800"/>
              </a:spcAft>
            </a:pPr>
            <a:endParaRPr lang="es-CO" sz="32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5" descr="anry_004">
            <a:extLst>
              <a:ext uri="{FF2B5EF4-FFF2-40B4-BE49-F238E27FC236}">
                <a16:creationId xmlns:a16="http://schemas.microsoft.com/office/drawing/2014/main" id="{6965A8A1-94F6-25C7-4039-87C27B8F3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7485" y="3242733"/>
            <a:ext cx="2711980" cy="35184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73C4A6D2-7654-3521-569F-238DAA6C7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9482" y="-1"/>
            <a:ext cx="1355637" cy="1474255"/>
          </a:xfrm>
          <a:prstGeom prst="ellipse">
            <a:avLst/>
          </a:prstGeom>
          <a:ln>
            <a:noFill/>
          </a:ln>
          <a:effectLst>
            <a:softEdge rad="112500"/>
          </a:effectLst>
        </p:spPr>
      </p:pic>
    </p:spTree>
    <p:extLst>
      <p:ext uri="{BB962C8B-B14F-4D97-AF65-F5344CB8AC3E}">
        <p14:creationId xmlns:p14="http://schemas.microsoft.com/office/powerpoint/2010/main" val="2058248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B6D371A-CE6F-58B9-E065-00C7A49CCC38}"/>
              </a:ext>
            </a:extLst>
          </p:cNvPr>
          <p:cNvSpPr txBox="1"/>
          <p:nvPr/>
        </p:nvSpPr>
        <p:spPr>
          <a:xfrm>
            <a:off x="0" y="425107"/>
            <a:ext cx="11953110" cy="13249781"/>
          </a:xfrm>
          <a:prstGeom prst="rect">
            <a:avLst/>
          </a:prstGeom>
          <a:noFill/>
        </p:spPr>
        <p:txBody>
          <a:bodyPr wrap="square">
            <a:spAutoFit/>
          </a:bodyPr>
          <a:lstStyle/>
          <a:p>
            <a:pPr>
              <a:lnSpc>
                <a:spcPts val="1305"/>
              </a:lnSpc>
              <a:spcBef>
                <a:spcPts val="2500"/>
              </a:spcBef>
              <a:spcAft>
                <a:spcPts val="500"/>
              </a:spcAft>
            </a:pPr>
            <a:r>
              <a:rPr lang="cs-CZ" sz="3600" dirty="0">
                <a:solidFill>
                  <a:srgbClr val="000000"/>
                </a:solidFill>
                <a:effectLst/>
                <a:latin typeface="Times New Roman" panose="02020603050405020304" pitchFamily="18" charset="0"/>
                <a:ea typeface="Calibri" panose="020F0502020204030204" pitchFamily="34" charset="0"/>
                <a:cs typeface="Frankfurt GHH Dů"/>
              </a:rPr>
              <a:t>Sedm kroků, jak pomoci lidem přestat kouřit </a:t>
            </a:r>
            <a:endParaRPr lang="es-CO" sz="2800" dirty="0">
              <a:effectLst/>
              <a:latin typeface="Frankfurt GHH Dů"/>
              <a:ea typeface="Calibri" panose="020F0502020204030204" pitchFamily="34" charset="0"/>
              <a:cs typeface="Frankfurt GHH Dů"/>
            </a:endParaRPr>
          </a:p>
          <a:p>
            <a:pPr marL="431800" indent="-3556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1. Uvědom si, že kouření je hřích proti tvému tělu a také proti Bohu. „Vybízím vás, bratří, abyste sami sebe přinášeli jako živou, svatou, Bohu milou oběť, to ať je vaše pravá bohoslužba.“ (Ř 12,1) „Oslavujte Boha také svým tělem. Nepatříte sami sobě. Bylo za vás zaplaceno výkupné.“ (</a:t>
            </a:r>
            <a:r>
              <a:rPr lang="cs-CZ" sz="2800" dirty="0" err="1">
                <a:solidFill>
                  <a:srgbClr val="000000"/>
                </a:solidFill>
                <a:effectLst/>
                <a:latin typeface="Times New Roman" panose="02020603050405020304" pitchFamily="18" charset="0"/>
                <a:ea typeface="Calibri" panose="020F0502020204030204" pitchFamily="34" charset="0"/>
                <a:cs typeface="Frankfurt GHH Dů"/>
              </a:rPr>
              <a:t>1K</a:t>
            </a:r>
            <a:r>
              <a:rPr lang="cs-CZ" sz="2800" dirty="0">
                <a:solidFill>
                  <a:srgbClr val="000000"/>
                </a:solidFill>
                <a:effectLst/>
                <a:latin typeface="Times New Roman" panose="02020603050405020304" pitchFamily="18" charset="0"/>
                <a:ea typeface="Calibri" panose="020F0502020204030204" pitchFamily="34" charset="0"/>
                <a:cs typeface="Frankfurt GHH Dů"/>
              </a:rPr>
              <a:t> 6,19.20) </a:t>
            </a:r>
            <a:endParaRPr lang="es-CO" sz="2800" dirty="0">
              <a:effectLst/>
              <a:latin typeface="Frankfurt GHH Dů"/>
              <a:ea typeface="Calibri" panose="020F0502020204030204" pitchFamily="34" charset="0"/>
              <a:cs typeface="Frankfurt GHH Dů"/>
            </a:endParaRPr>
          </a:p>
          <a:p>
            <a:pPr marL="431800" indent="-3556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2. Přiznej sám sobě svou slabost a neschopnost zvítězit nad kouřením sám ve vlastní síle. (J 15,5) </a:t>
            </a:r>
            <a:endParaRPr lang="es-CO" sz="2800" dirty="0">
              <a:effectLst/>
              <a:latin typeface="Frankfurt GHH Dů"/>
              <a:ea typeface="Calibri" panose="020F0502020204030204" pitchFamily="34" charset="0"/>
              <a:cs typeface="Frankfurt GHH Dů"/>
            </a:endParaRPr>
          </a:p>
          <a:p>
            <a:pPr marL="431800" indent="-3556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3. Uvěř, že všude tam, kde jsi slabý, je Bůh připraven ti pomoci. Když nejsi schopen něco udělat, pamatuj, že On je mocný. (Fp 4,13; </a:t>
            </a:r>
            <a:r>
              <a:rPr lang="cs-CZ" sz="2800" dirty="0" err="1">
                <a:solidFill>
                  <a:srgbClr val="000000"/>
                </a:solidFill>
                <a:effectLst/>
                <a:latin typeface="Times New Roman" panose="02020603050405020304" pitchFamily="18" charset="0"/>
                <a:ea typeface="Calibri" panose="020F0502020204030204" pitchFamily="34" charset="0"/>
                <a:cs typeface="Frankfurt GHH Dů"/>
              </a:rPr>
              <a:t>Jan5,14</a:t>
            </a:r>
            <a:r>
              <a:rPr lang="cs-CZ" sz="2800" dirty="0">
                <a:solidFill>
                  <a:srgbClr val="000000"/>
                </a:solidFill>
                <a:latin typeface="Times New Roman" panose="02020603050405020304" pitchFamily="18" charset="0"/>
                <a:ea typeface="Calibri" panose="020F0502020204030204" pitchFamily="34" charset="0"/>
                <a:cs typeface="Frankfurt GHH Dů"/>
              </a:rPr>
              <a:t>,</a:t>
            </a:r>
            <a:r>
              <a:rPr lang="cs-CZ" sz="2800" dirty="0">
                <a:solidFill>
                  <a:srgbClr val="000000"/>
                </a:solidFill>
                <a:effectLst/>
                <a:latin typeface="Times New Roman" panose="02020603050405020304" pitchFamily="18" charset="0"/>
                <a:ea typeface="Calibri" panose="020F0502020204030204" pitchFamily="34" charset="0"/>
                <a:cs typeface="Frankfurt GHH Dů"/>
              </a:rPr>
              <a:t> </a:t>
            </a:r>
            <a:r>
              <a:rPr lang="cs-CZ" sz="2800" dirty="0" err="1">
                <a:solidFill>
                  <a:srgbClr val="000000"/>
                </a:solidFill>
                <a:effectLst/>
                <a:latin typeface="Times New Roman" panose="02020603050405020304" pitchFamily="18" charset="0"/>
                <a:ea typeface="Calibri" panose="020F0502020204030204" pitchFamily="34" charset="0"/>
                <a:cs typeface="Frankfurt GHH Dů"/>
              </a:rPr>
              <a:t>1J</a:t>
            </a:r>
            <a:r>
              <a:rPr lang="cs-CZ" sz="2800" dirty="0">
                <a:solidFill>
                  <a:srgbClr val="000000"/>
                </a:solidFill>
                <a:effectLst/>
                <a:latin typeface="Times New Roman" panose="02020603050405020304" pitchFamily="18" charset="0"/>
                <a:ea typeface="Calibri" panose="020F0502020204030204" pitchFamily="34" charset="0"/>
                <a:cs typeface="Frankfurt GHH Dů"/>
              </a:rPr>
              <a:t> 5,14.15) </a:t>
            </a:r>
            <a:endParaRPr lang="es-CO" sz="2800" dirty="0">
              <a:effectLst/>
              <a:latin typeface="Frankfurt GHH Dů"/>
              <a:ea typeface="Calibri" panose="020F0502020204030204" pitchFamily="34" charset="0"/>
              <a:cs typeface="Frankfurt GHH Dů"/>
            </a:endParaRPr>
          </a:p>
          <a:p>
            <a:pPr marL="431800" indent="-3556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4. Zřekni se kouření a všeho, co je s ním spojeno. Udělej to pro Pána Ježíše, a nikdy se k tomu již nevrátíš. On ti dá moc zvítězit natrvalo. (</a:t>
            </a:r>
            <a:r>
              <a:rPr lang="cs-CZ" sz="2800" dirty="0" err="1">
                <a:solidFill>
                  <a:srgbClr val="000000"/>
                </a:solidFill>
                <a:effectLst/>
                <a:latin typeface="Times New Roman" panose="02020603050405020304" pitchFamily="18" charset="0"/>
                <a:ea typeface="Calibri" panose="020F0502020204030204" pitchFamily="34" charset="0"/>
                <a:cs typeface="Frankfurt GHH Dů"/>
              </a:rPr>
              <a:t>Joz</a:t>
            </a:r>
            <a:r>
              <a:rPr lang="cs-CZ" sz="2800" dirty="0">
                <a:solidFill>
                  <a:srgbClr val="000000"/>
                </a:solidFill>
                <a:effectLst/>
                <a:latin typeface="Times New Roman" panose="02020603050405020304" pitchFamily="18" charset="0"/>
                <a:ea typeface="Calibri" panose="020F0502020204030204" pitchFamily="34" charset="0"/>
                <a:cs typeface="Frankfurt GHH Dů"/>
              </a:rPr>
              <a:t> 24,15; 2 K 6,2) </a:t>
            </a:r>
          </a:p>
          <a:p>
            <a:pPr marL="431800" indent="-3556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5. Když ti Bůh daruje vítězství, v modlitbách za to děkuj. (1 K 15,57; 1 J 5,4)</a:t>
            </a:r>
            <a:endParaRPr lang="es-CO" sz="2800" dirty="0">
              <a:effectLst/>
              <a:latin typeface="Frankfurt GHH Dů"/>
              <a:ea typeface="Calibri" panose="020F0502020204030204" pitchFamily="34" charset="0"/>
              <a:cs typeface="Frankfurt GHH Dů"/>
            </a:endParaRPr>
          </a:p>
          <a:p>
            <a:pPr marL="431800" indent="-355600" algn="just"/>
            <a:endParaRPr lang="cs-CZ" sz="2800" dirty="0">
              <a:solidFill>
                <a:srgbClr val="000000"/>
              </a:solidFill>
              <a:effectLst/>
              <a:latin typeface="Times New Roman" panose="02020603050405020304" pitchFamily="18" charset="0"/>
              <a:ea typeface="Calibri" panose="020F0502020204030204" pitchFamily="34" charset="0"/>
              <a:cs typeface="Frankfurt GHH Dů"/>
            </a:endParaRPr>
          </a:p>
          <a:p>
            <a:pPr marL="431800" indent="-355600" algn="just"/>
            <a:endParaRPr lang="cs-CZ" sz="2800" dirty="0">
              <a:solidFill>
                <a:srgbClr val="000000"/>
              </a:solidFill>
              <a:latin typeface="Times New Roman" panose="02020603050405020304" pitchFamily="18" charset="0"/>
              <a:ea typeface="Calibri" panose="020F0502020204030204" pitchFamily="34" charset="0"/>
              <a:cs typeface="Frankfurt GHH Dů"/>
            </a:endParaRPr>
          </a:p>
          <a:p>
            <a:pPr marL="431800" indent="-355600" algn="just"/>
            <a:endParaRPr lang="cs-CZ" sz="2800" dirty="0">
              <a:solidFill>
                <a:srgbClr val="000000"/>
              </a:solidFill>
              <a:effectLst/>
              <a:latin typeface="Times New Roman" panose="02020603050405020304" pitchFamily="18" charset="0"/>
              <a:ea typeface="Calibri" panose="020F0502020204030204" pitchFamily="34" charset="0"/>
              <a:cs typeface="Frankfurt GHH Dů"/>
            </a:endParaRPr>
          </a:p>
          <a:p>
            <a:pPr marL="431800" indent="-355600" algn="just"/>
            <a:endParaRPr lang="cs-CZ" sz="2800" dirty="0">
              <a:solidFill>
                <a:srgbClr val="000000"/>
              </a:solidFill>
              <a:latin typeface="Times New Roman" panose="02020603050405020304" pitchFamily="18" charset="0"/>
              <a:ea typeface="Calibri" panose="020F0502020204030204" pitchFamily="34" charset="0"/>
              <a:cs typeface="Frankfurt GHH Dů"/>
            </a:endParaRPr>
          </a:p>
          <a:p>
            <a:pPr marL="431800" indent="-3556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6. Znič všechny své zásoby kuřiva a tabáku. Vyhoď je a nic si nenechávej. Podřiď se Bohu a ďábel tě nebude moci svádět. (Jk 4,7.8) </a:t>
            </a:r>
            <a:endParaRPr lang="es-CO" sz="2800" dirty="0">
              <a:effectLst/>
              <a:latin typeface="Frankfurt GHH Dů"/>
              <a:ea typeface="Calibri" panose="020F0502020204030204" pitchFamily="34" charset="0"/>
              <a:cs typeface="Frankfurt GHH Dů"/>
            </a:endParaRPr>
          </a:p>
          <a:p>
            <a:pPr marL="431800" indent="-3556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7. Následující body ti pomohou odolávat touze po nikotinu: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Když se tě zmocňuje touha po tabáku, začni pomalu, zhluboka dýchat, až pomine.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Pij 10-12 sklenic vody denně po následujících pět dní.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Umyj se před spaním v teplé (ne v horké) vodě.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Věnuj spánku pravidelně asi 8 hodin.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Vyhýbej se kávě a všem alkoholickým nápojům.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Každý den si udělej alespoň dvakrát krátkou procházku. </a:t>
            </a:r>
            <a:endParaRPr lang="es-CO" sz="2800" dirty="0">
              <a:effectLst/>
              <a:latin typeface="Frankfurt GHH Dů"/>
              <a:ea typeface="Calibri" panose="020F0502020204030204" pitchFamily="34" charset="0"/>
              <a:cs typeface="Frankfurt GHH Dů"/>
            </a:endParaRPr>
          </a:p>
          <a:p>
            <a:pPr marL="673100" indent="-317500" algn="just"/>
            <a:r>
              <a:rPr lang="cs-CZ" sz="2800" dirty="0">
                <a:solidFill>
                  <a:srgbClr val="000000"/>
                </a:solidFill>
                <a:effectLst/>
                <a:latin typeface="Times New Roman" panose="02020603050405020304" pitchFamily="18" charset="0"/>
                <a:ea typeface="Calibri" panose="020F0502020204030204" pitchFamily="34" charset="0"/>
                <a:cs typeface="Frankfurt GHH Dů"/>
              </a:rPr>
              <a:t>- Stále děkuj Bohu za to, že je mocnější než tabák. (1 J 4,4)</a:t>
            </a:r>
            <a:endParaRPr lang="es-CO" sz="2800" dirty="0">
              <a:effectLst/>
              <a:latin typeface="Frankfurt GHH Dů"/>
              <a:ea typeface="Calibri" panose="020F0502020204030204" pitchFamily="34" charset="0"/>
              <a:cs typeface="Frankfurt GHH Dů"/>
            </a:endParaRPr>
          </a:p>
          <a:p>
            <a:br>
              <a:rPr lang="cs-CZ" sz="2800" dirty="0">
                <a:solidFill>
                  <a:srgbClr val="000000"/>
                </a:solidFill>
                <a:effectLst/>
                <a:latin typeface="Times New Roman" panose="02020603050405020304" pitchFamily="18" charset="0"/>
                <a:ea typeface="Calibri" panose="020F0502020204030204" pitchFamily="34" charset="0"/>
              </a:rPr>
            </a:br>
            <a:endParaRPr lang="es-CO" sz="2800" dirty="0"/>
          </a:p>
        </p:txBody>
      </p:sp>
    </p:spTree>
    <p:extLst>
      <p:ext uri="{BB962C8B-B14F-4D97-AF65-F5344CB8AC3E}">
        <p14:creationId xmlns:p14="http://schemas.microsoft.com/office/powerpoint/2010/main" val="391285497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xtura">
  <a:themeElements>
    <a:clrScheme name="Textura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fontScheme name="Textur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xtura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a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a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a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a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a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a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a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Štěrbina">
  <a:themeElements>
    <a:clrScheme name="Štěrbina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Štěrbina">
      <a:majorFont>
        <a:latin typeface="Tahoma"/>
        <a:ea typeface=""/>
        <a:cs typeface="Arial"/>
      </a:majorFont>
      <a:minorFont>
        <a:latin typeface="Tahoma"/>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Štěrbina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Štěrbina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Štěrbina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Štěrbina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Štěrbina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Štěrbina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Štěrbina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Štěrbina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Štěrbina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Štěrbina">
  <a:themeElements>
    <a:clrScheme name="Štěrbina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Štěrbina">
      <a:majorFont>
        <a:latin typeface="Tahoma"/>
        <a:ea typeface=""/>
        <a:cs typeface="Arial"/>
      </a:majorFont>
      <a:minorFont>
        <a:latin typeface="Tahoma"/>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těrbina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Štěrbina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Štěrbina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Štěrbina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Štěrbina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Štěrbina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Štěrbina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Štěrbina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Štěrbina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Čistota">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Čistota">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Čistota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Čistota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Čistota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Štěrbina">
  <a:themeElements>
    <a:clrScheme name="Štěrbina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Štěrbina">
      <a:majorFont>
        <a:latin typeface="Tahoma"/>
        <a:ea typeface=""/>
        <a:cs typeface="Arial"/>
      </a:majorFont>
      <a:minorFont>
        <a:latin typeface="Tahoma"/>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Štěrbina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Štěrbina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Štěrbina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Štěrbina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Štěrbina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Štěrbina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Štěrbina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Štěrbina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Štěrbina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14958</TotalTime>
  <Words>8945</Words>
  <Application>Microsoft Office PowerPoint</Application>
  <PresentationFormat>Širokoúhlá obrazovka</PresentationFormat>
  <Paragraphs>672</Paragraphs>
  <Slides>72</Slides>
  <Notes>4</Notes>
  <HiddenSlides>0</HiddenSlides>
  <MMClips>1</MMClips>
  <ScaleCrop>false</ScaleCrop>
  <HeadingPairs>
    <vt:vector size="8" baseType="variant">
      <vt:variant>
        <vt:lpstr>Použitá písma</vt:lpstr>
      </vt:variant>
      <vt:variant>
        <vt:i4>18</vt:i4>
      </vt:variant>
      <vt:variant>
        <vt:lpstr>Motiv</vt:lpstr>
      </vt:variant>
      <vt:variant>
        <vt:i4>10</vt:i4>
      </vt:variant>
      <vt:variant>
        <vt:lpstr>Vložené servery OLE</vt:lpstr>
      </vt:variant>
      <vt:variant>
        <vt:i4>1</vt:i4>
      </vt:variant>
      <vt:variant>
        <vt:lpstr>Nadpisy snímků</vt:lpstr>
      </vt:variant>
      <vt:variant>
        <vt:i4>72</vt:i4>
      </vt:variant>
    </vt:vector>
  </HeadingPairs>
  <TitlesOfParts>
    <vt:vector size="101" baseType="lpstr">
      <vt:lpstr>Aharoni</vt:lpstr>
      <vt:lpstr>Arial</vt:lpstr>
      <vt:lpstr>Arial Black</vt:lpstr>
      <vt:lpstr>AT*Bangkok</vt:lpstr>
      <vt:lpstr>Bertram</vt:lpstr>
      <vt:lpstr>Calibri</vt:lpstr>
      <vt:lpstr>Calibri Light</vt:lpstr>
      <vt:lpstr>Comic Sans MS</vt:lpstr>
      <vt:lpstr>Exotc350 Bd BT</vt:lpstr>
      <vt:lpstr>Frankfurt GHH Dů</vt:lpstr>
      <vt:lpstr>Garamond</vt:lpstr>
      <vt:lpstr>Monotype Sorts</vt:lpstr>
      <vt:lpstr>Southern</vt:lpstr>
      <vt:lpstr>Symbol</vt:lpstr>
      <vt:lpstr>Tahoma</vt:lpstr>
      <vt:lpstr>Times New Roman</vt:lpstr>
      <vt:lpstr>Verdana</vt:lpstr>
      <vt:lpstr>Wingdings</vt:lpstr>
      <vt:lpstr>Motiv Office</vt:lpstr>
      <vt:lpstr>8_Štěrbina</vt:lpstr>
      <vt:lpstr>6_Štěrbina</vt:lpstr>
      <vt:lpstr>3_Výchozí návrh</vt:lpstr>
      <vt:lpstr>Čistota</vt:lpstr>
      <vt:lpstr>Výchozí návrh</vt:lpstr>
      <vt:lpstr>2_Motiv sady Office</vt:lpstr>
      <vt:lpstr>12_Výchozí návrh</vt:lpstr>
      <vt:lpstr>10_Štěrbina</vt:lpstr>
      <vt:lpstr>Textura</vt:lpstr>
      <vt:lpstr>Rastrový obraz</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Starý příběh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Apoštolská</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IPPOZ .</dc:creator>
  <cp:lastModifiedBy>IPPOZ .</cp:lastModifiedBy>
  <cp:revision>90</cp:revision>
  <cp:lastPrinted>2025-01-03T22:47:39Z</cp:lastPrinted>
  <dcterms:created xsi:type="dcterms:W3CDTF">2024-12-26T23:28:06Z</dcterms:created>
  <dcterms:modified xsi:type="dcterms:W3CDTF">2025-03-20T08:08:25Z</dcterms:modified>
</cp:coreProperties>
</file>